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Find Document From Elasticsearch Index Using rest </a:t>
            </a:r>
            <a:r>
              <a:rPr lang="en-US" b="1" dirty="0" err="1"/>
              <a:t>Api</a:t>
            </a:r>
            <a:r>
              <a:rPr lang="en-US" b="1" dirty="0"/>
              <a:t> </a:t>
            </a:r>
          </a:p>
          <a:p>
            <a:r>
              <a:rPr lang="en-US" b="1" dirty="0"/>
              <a:t>Tutorial :9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using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document from 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index using rest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41254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What is index</vt:lpstr>
      <vt:lpstr>Enable minimal security</vt:lpstr>
      <vt:lpstr>Introduction to elasticsearch api using using python</vt:lpstr>
      <vt:lpstr>Find document from  elasticsearch index using rest api and 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15</cp:revision>
  <dcterms:created xsi:type="dcterms:W3CDTF">2021-10-17T05:32:26Z</dcterms:created>
  <dcterms:modified xsi:type="dcterms:W3CDTF">2023-05-26T23:42:49Z</dcterms:modified>
</cp:coreProperties>
</file>