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4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10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73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22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081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726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09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395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327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426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98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42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5/27/23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8" r:id="rId6"/>
    <p:sldLayoutId id="2147483743" r:id="rId7"/>
    <p:sldLayoutId id="2147483744" r:id="rId8"/>
    <p:sldLayoutId id="2147483745" r:id="rId9"/>
    <p:sldLayoutId id="2147483747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downloads/kibana" TargetMode="External"/><Relationship Id="rId2" Type="http://schemas.openxmlformats.org/officeDocument/2006/relationships/hyperlink" Target="https://www.elastic.co/downloads/elasticsearc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7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A8A9B-6904-7043-B7AA-64E949284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sz="5100" dirty="0"/>
              <a:t>Elasticsearch complete tutorial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9333D-0249-4445-857F-4484ACCC8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 b="1" dirty="0"/>
              <a:t>Get Document Fields From Elasticsearch Index Using rest </a:t>
            </a:r>
            <a:r>
              <a:rPr lang="en-US" b="1" dirty="0" err="1"/>
              <a:t>Api</a:t>
            </a:r>
            <a:r>
              <a:rPr lang="en-US" b="1" dirty="0"/>
              <a:t> </a:t>
            </a:r>
          </a:p>
          <a:p>
            <a:r>
              <a:rPr lang="en-US" b="1" dirty="0"/>
              <a:t>Tutorial :10</a:t>
            </a:r>
          </a:p>
        </p:txBody>
      </p:sp>
      <p:sp>
        <p:nvSpPr>
          <p:cNvPr id="35" name="Freeform: Shape 29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Digital map with light leak background">
            <a:extLst>
              <a:ext uri="{FF2B5EF4-FFF2-40B4-BE49-F238E27FC236}">
                <a16:creationId xmlns:a16="http://schemas.microsoft.com/office/drawing/2014/main" id="{CD45D890-D680-4512-8FE2-44C72E165C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40" r="16409" b="-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04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C2A8-9A9A-0348-B011-65599B2D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D99A9-8041-054D-8428-797D21E22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is Elasticsearch</a:t>
            </a:r>
            <a:endParaRPr lang="en-IN" dirty="0"/>
          </a:p>
          <a:p>
            <a:r>
              <a:rPr lang="en-IN" dirty="0" err="1"/>
              <a:t>ElasticSearch</a:t>
            </a:r>
            <a:r>
              <a:rPr lang="en-IN" dirty="0"/>
              <a:t> (ES) is a distributed and highly available open-source search engine that is built on top of Apache Lucene. It’s an open-source which is built in Java thus available for many platforms. You store unstructured data in JSON format which also makes it a </a:t>
            </a:r>
            <a:r>
              <a:rPr lang="en-IN" i="1" dirty="0"/>
              <a:t>NoSQL</a:t>
            </a:r>
            <a:r>
              <a:rPr lang="en-IN" dirty="0"/>
              <a:t> database. So, unlike other NoSQL databases ES also provides search engine capabilities and other related features.</a:t>
            </a:r>
          </a:p>
          <a:p>
            <a:pPr marL="0" indent="0">
              <a:buNone/>
            </a:pPr>
            <a:r>
              <a:rPr lang="en-IN" dirty="0" err="1"/>
              <a:t>ElasticSearch</a:t>
            </a:r>
            <a:r>
              <a:rPr lang="en-IN" dirty="0"/>
              <a:t> Use Cases</a:t>
            </a:r>
          </a:p>
          <a:p>
            <a:r>
              <a:rPr lang="en-IN" dirty="0"/>
              <a:t>You can use ES for multiple purposes, a couple of them given below:</a:t>
            </a:r>
          </a:p>
          <a:p>
            <a:r>
              <a:rPr lang="en-IN" dirty="0"/>
              <a:t>You are running a website that provides lots of dynamic content; be it an e-commerce website or a blog. By implementing ES you can not only provide a robust search engine for your web app but can also provide native auto-complete features in your app.</a:t>
            </a:r>
          </a:p>
          <a:p>
            <a:r>
              <a:rPr lang="en-IN" dirty="0"/>
              <a:t>You can ingest different kinds of log data and then can use to find trends and statistics.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63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7F47-09F6-744B-A012-5018D9A5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E712-A2C7-164F-9EA6-33CCD276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Installation steps</a:t>
            </a:r>
          </a:p>
          <a:p>
            <a:r>
              <a:rPr lang="en-US" dirty="0">
                <a:hlinkClick r:id="rId2"/>
              </a:rPr>
              <a:t>https://www.elastic.co/downloads/elasticsearch</a:t>
            </a:r>
            <a:endParaRPr lang="en-US" dirty="0"/>
          </a:p>
          <a:p>
            <a:r>
              <a:rPr lang="en-US" dirty="0">
                <a:hlinkClick r:id="rId3"/>
              </a:rPr>
              <a:t>https://www.elastic.co/downloads/kibana</a:t>
            </a:r>
            <a:endParaRPr lang="en-US" dirty="0"/>
          </a:p>
          <a:p>
            <a:r>
              <a:rPr lang="en-US" dirty="0"/>
              <a:t>Run the </a:t>
            </a:r>
            <a:r>
              <a:rPr lang="en-US" dirty="0" err="1"/>
              <a:t>executeables</a:t>
            </a:r>
            <a:r>
              <a:rPr lang="en-US" dirty="0"/>
              <a:t> from bin folder</a:t>
            </a:r>
          </a:p>
          <a:p>
            <a:r>
              <a:rPr lang="en-US" dirty="0"/>
              <a:t>Installation validation</a:t>
            </a:r>
          </a:p>
          <a:p>
            <a:r>
              <a:rPr lang="en-US" dirty="0"/>
              <a:t>Elasticsearch runs on port 9200</a:t>
            </a:r>
          </a:p>
          <a:p>
            <a:r>
              <a:rPr lang="en-US" dirty="0"/>
              <a:t>Kibana runs on 5601</a:t>
            </a:r>
          </a:p>
        </p:txBody>
      </p:sp>
    </p:spTree>
    <p:extLst>
      <p:ext uri="{BB962C8B-B14F-4D97-AF65-F5344CB8AC3E}">
        <p14:creationId xmlns:p14="http://schemas.microsoft.com/office/powerpoint/2010/main" val="295877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FDF0-C4C8-7F46-A16D-8ED1A499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D5FB-4268-5348-88B2-8767A7094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very first thing you have to do is creating an </a:t>
            </a:r>
            <a:r>
              <a:rPr lang="en-IN" i="1" dirty="0"/>
              <a:t>Index</a:t>
            </a:r>
            <a:r>
              <a:rPr lang="en-IN" dirty="0"/>
              <a:t>. Everything is stored in an Index. The RDBMS equivalent of </a:t>
            </a:r>
            <a:r>
              <a:rPr lang="en-IN" i="1" dirty="0"/>
              <a:t>Index</a:t>
            </a:r>
            <a:r>
              <a:rPr lang="en-IN" dirty="0"/>
              <a:t> is a </a:t>
            </a:r>
            <a:r>
              <a:rPr lang="en-IN" i="1" dirty="0"/>
              <a:t>database </a:t>
            </a:r>
            <a:r>
              <a:rPr lang="en-IN" dirty="0"/>
              <a:t>so don’t confuse it with the typical indexing concept you learn in RDBMS.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1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FDF0-C4C8-7F46-A16D-8ED1A499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minimal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8D5FB-4268-5348-88B2-8767A7094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www.elastic.co</a:t>
            </a:r>
            <a:r>
              <a:rPr lang="en-US" dirty="0"/>
              <a:t>/guide/</a:t>
            </a:r>
            <a:r>
              <a:rPr lang="en-US" dirty="0" err="1"/>
              <a:t>en</a:t>
            </a:r>
            <a:r>
              <a:rPr lang="en-US" dirty="0"/>
              <a:t>/</a:t>
            </a:r>
            <a:r>
              <a:rPr lang="en-US" dirty="0" err="1"/>
              <a:t>elasticsearch</a:t>
            </a:r>
            <a:r>
              <a:rPr lang="en-US" dirty="0"/>
              <a:t>/reference/current/security-minimal-</a:t>
            </a:r>
            <a:r>
              <a:rPr lang="en-US" dirty="0" err="1"/>
              <a:t>setup.html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4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C9531-F581-EE4B-827F-1913E6742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102" y="560104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to </a:t>
            </a:r>
            <a:r>
              <a:rPr lang="en-US" sz="4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elasticsearch</a:t>
            </a: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api</a:t>
            </a: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using using python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85A3FF-4132-2A43-9F55-0EFB3A9A7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10523"/>
            <a:ext cx="10515600" cy="237484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Link:</a:t>
            </a:r>
          </a:p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https://</a:t>
            </a:r>
            <a:r>
              <a:rPr lang="en-US" b="1" dirty="0" err="1">
                <a:highlight>
                  <a:srgbClr val="FFFF00"/>
                </a:highlight>
              </a:rPr>
              <a:t>www.elastic.co</a:t>
            </a:r>
            <a:r>
              <a:rPr lang="en-US" b="1" dirty="0">
                <a:highlight>
                  <a:srgbClr val="FFFF00"/>
                </a:highlight>
              </a:rPr>
              <a:t>/guide/</a:t>
            </a:r>
            <a:r>
              <a:rPr lang="en-US" b="1" dirty="0" err="1">
                <a:highlight>
                  <a:srgbClr val="FFFF00"/>
                </a:highlight>
              </a:rPr>
              <a:t>en</a:t>
            </a:r>
            <a:r>
              <a:rPr lang="en-US" b="1" dirty="0">
                <a:highlight>
                  <a:srgbClr val="FFFF00"/>
                </a:highlight>
              </a:rPr>
              <a:t>/</a:t>
            </a:r>
            <a:r>
              <a:rPr lang="en-US" b="1" dirty="0" err="1">
                <a:highlight>
                  <a:srgbClr val="FFFF00"/>
                </a:highlight>
              </a:rPr>
              <a:t>elasticsearch</a:t>
            </a:r>
            <a:r>
              <a:rPr lang="en-US" b="1" dirty="0">
                <a:highlight>
                  <a:srgbClr val="FFFF00"/>
                </a:highlight>
              </a:rPr>
              <a:t>/reference/current/rest-</a:t>
            </a:r>
            <a:r>
              <a:rPr lang="en-US" b="1" dirty="0" err="1">
                <a:highlight>
                  <a:srgbClr val="FFFF00"/>
                </a:highlight>
              </a:rPr>
              <a:t>apis.html</a:t>
            </a:r>
            <a:endParaRPr 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0114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C9531-F581-EE4B-827F-1913E6742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815" y="353986"/>
            <a:ext cx="5866086" cy="29565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Get document fields from </a:t>
            </a:r>
            <a:r>
              <a:rPr lang="en-US" sz="4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elasticsearch</a:t>
            </a: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index using rest </a:t>
            </a:r>
            <a:r>
              <a:rPr lang="en-US" sz="4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api</a:t>
            </a: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and  python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85A3FF-4132-2A43-9F55-0EFB3A9A7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269" y="3310523"/>
            <a:ext cx="11080531" cy="2374844"/>
          </a:xfrm>
        </p:spPr>
        <p:txBody>
          <a:bodyPr>
            <a:normAutofit/>
          </a:bodyPr>
          <a:lstStyle/>
          <a:p>
            <a:b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endParaRPr lang="en-I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2FF871-2297-3334-4D04-D4C19083E3FD}"/>
              </a:ext>
            </a:extLst>
          </p:cNvPr>
          <p:cNvSpPr txBox="1"/>
          <p:nvPr/>
        </p:nvSpPr>
        <p:spPr>
          <a:xfrm>
            <a:off x="443180" y="4055692"/>
            <a:ext cx="114755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IN" sz="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sz="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requests</a:t>
            </a:r>
            <a:endParaRPr lang="en-IN" sz="8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br>
              <a:rPr lang="en-IN" sz="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IN" sz="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en-IN" sz="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sz="8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requests</a:t>
            </a:r>
            <a:r>
              <a:rPr lang="en-IN" sz="8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IN" sz="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</a:t>
            </a:r>
            <a:r>
              <a:rPr lang="en-IN" sz="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"http://localhost:9200/</a:t>
            </a:r>
            <a:r>
              <a:rPr lang="en-IN" sz="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test_index_using_api</a:t>
            </a:r>
            <a:r>
              <a:rPr lang="en-IN" sz="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/_source/100?_source_includes=ip_</a:t>
            </a:r>
            <a:r>
              <a:rPr lang="en-IN" sz="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address&amp;pretty</a:t>
            </a:r>
            <a:r>
              <a:rPr lang="en-IN" sz="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sz="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IN" sz="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auth</a:t>
            </a:r>
            <a:r>
              <a:rPr lang="en-IN" sz="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=(</a:t>
            </a:r>
            <a:r>
              <a:rPr lang="en-IN" sz="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"elastic"</a:t>
            </a:r>
            <a:r>
              <a:rPr lang="en-IN" sz="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IN" sz="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"9R-bViTHVn8xp_wJtDPh"</a:t>
            </a:r>
            <a:r>
              <a:rPr lang="en-IN" sz="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IN" sz="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IN" sz="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sz="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response</a:t>
            </a:r>
            <a:r>
              <a:rPr lang="en-IN" sz="8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IN" sz="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IN" sz="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2542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378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Aharoni</vt:lpstr>
      <vt:lpstr>Arial</vt:lpstr>
      <vt:lpstr>Avenir Next LT Pro</vt:lpstr>
      <vt:lpstr>Calibri</vt:lpstr>
      <vt:lpstr>Menlo</vt:lpstr>
      <vt:lpstr>ShapesVTI</vt:lpstr>
      <vt:lpstr>Elasticsearch complete tutorial with python</vt:lpstr>
      <vt:lpstr>Introduction </vt:lpstr>
      <vt:lpstr>Installation</vt:lpstr>
      <vt:lpstr>What is index</vt:lpstr>
      <vt:lpstr>Enable minimal security</vt:lpstr>
      <vt:lpstr>Introduction to elasticsearch api using using python</vt:lpstr>
      <vt:lpstr>Get document fields from elasticsearch index using rest api and 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Elasticsearch complete tutorial with python</dc:title>
  <dc:creator>roni das</dc:creator>
  <cp:lastModifiedBy>roni das</cp:lastModifiedBy>
  <cp:revision>19</cp:revision>
  <dcterms:created xsi:type="dcterms:W3CDTF">2021-10-17T05:32:26Z</dcterms:created>
  <dcterms:modified xsi:type="dcterms:W3CDTF">2023-05-27T00:31:04Z</dcterms:modified>
</cp:coreProperties>
</file>