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Create Multiple Elasticsearch Index Using Python</a:t>
            </a:r>
          </a:p>
          <a:p>
            <a:r>
              <a:rPr lang="en-US" b="1" dirty="0"/>
              <a:t>Tutorial :2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44F0-EF0F-E949-B39D-F5E59C17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Python setup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9D9105-1144-A44C-87F0-BF1E1EE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BFC-9834-6E4E-AD1B-D499176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Install elasticsearch module using pip</a:t>
            </a:r>
          </a:p>
          <a:p>
            <a:r>
              <a:rPr lang="en-US" sz="2400"/>
              <a:t>Connect to the elasticsearch cluster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multiple index using python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224BEF6-AA32-3348-94D2-ABB099B5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5185"/>
            <a:ext cx="10515600" cy="2820092"/>
          </a:xfrm>
        </p:spPr>
      </p:pic>
    </p:spTree>
    <p:extLst>
      <p:ext uri="{BB962C8B-B14F-4D97-AF65-F5344CB8AC3E}">
        <p14:creationId xmlns:p14="http://schemas.microsoft.com/office/powerpoint/2010/main" val="26762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multiple index using python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6F64B1F-ABA7-EF47-A83E-B10153B0B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11" y="1825625"/>
            <a:ext cx="9363978" cy="3859213"/>
          </a:xfrm>
        </p:spPr>
      </p:pic>
    </p:spTree>
    <p:extLst>
      <p:ext uri="{BB962C8B-B14F-4D97-AF65-F5344CB8AC3E}">
        <p14:creationId xmlns:p14="http://schemas.microsoft.com/office/powerpoint/2010/main" val="44617967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303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Python setup</vt:lpstr>
      <vt:lpstr>What is index</vt:lpstr>
      <vt:lpstr>Enable minimal security</vt:lpstr>
      <vt:lpstr>Create multiple index using python</vt:lpstr>
      <vt:lpstr>Create multiple index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5</cp:revision>
  <dcterms:created xsi:type="dcterms:W3CDTF">2021-10-17T05:32:26Z</dcterms:created>
  <dcterms:modified xsi:type="dcterms:W3CDTF">2021-10-22T14:47:01Z</dcterms:modified>
</cp:coreProperties>
</file>