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10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73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22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081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726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09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395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327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426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98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742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10/23/21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8" r:id="rId6"/>
    <p:sldLayoutId id="2147483743" r:id="rId7"/>
    <p:sldLayoutId id="2147483744" r:id="rId8"/>
    <p:sldLayoutId id="2147483745" r:id="rId9"/>
    <p:sldLayoutId id="2147483747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downloads/kibana" TargetMode="External"/><Relationship Id="rId2" Type="http://schemas.openxmlformats.org/officeDocument/2006/relationships/hyperlink" Target="https://www.elastic.co/downloads/elasticsearc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7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A8A9B-6904-7043-B7AA-64E949284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 sz="5100" dirty="0"/>
              <a:t>Elasticsearch complete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9333D-0249-4445-857F-4484ACCC8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 b="1" dirty="0"/>
              <a:t>Search and delete Elasticsearch Index Using Python</a:t>
            </a:r>
          </a:p>
          <a:p>
            <a:r>
              <a:rPr lang="en-US" b="1" dirty="0"/>
              <a:t>Tutorial :4</a:t>
            </a:r>
          </a:p>
        </p:txBody>
      </p:sp>
      <p:sp>
        <p:nvSpPr>
          <p:cNvPr id="35" name="Freeform: Shape 29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Digital map with light leak background">
            <a:extLst>
              <a:ext uri="{FF2B5EF4-FFF2-40B4-BE49-F238E27FC236}">
                <a16:creationId xmlns:a16="http://schemas.microsoft.com/office/drawing/2014/main" id="{CD45D890-D680-4512-8FE2-44C72E165C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40" r="16409" b="-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04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C2A8-9A9A-0348-B011-65599B2D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D99A9-8041-054D-8428-797D21E22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What is Elasticsearch</a:t>
            </a:r>
            <a:endParaRPr lang="en-IN" dirty="0"/>
          </a:p>
          <a:p>
            <a:r>
              <a:rPr lang="en-IN" dirty="0" err="1"/>
              <a:t>ElasticSearch</a:t>
            </a:r>
            <a:r>
              <a:rPr lang="en-IN" dirty="0"/>
              <a:t> (ES) is a distributed and highly available open-source search engine that is built on top of Apache Lucene. It’s an open-source which is built in Java thus available for many platforms. You store unstructured data in JSON format which also makes it a </a:t>
            </a:r>
            <a:r>
              <a:rPr lang="en-IN" i="1" dirty="0"/>
              <a:t>NoSQL</a:t>
            </a:r>
            <a:r>
              <a:rPr lang="en-IN" dirty="0"/>
              <a:t> database. So, unlike other NoSQL databases ES also provides search engine capabilities and other related features.</a:t>
            </a:r>
          </a:p>
          <a:p>
            <a:pPr marL="0" indent="0">
              <a:buNone/>
            </a:pPr>
            <a:r>
              <a:rPr lang="en-IN" dirty="0" err="1"/>
              <a:t>ElasticSearch</a:t>
            </a:r>
            <a:r>
              <a:rPr lang="en-IN" dirty="0"/>
              <a:t> Use Cases</a:t>
            </a:r>
          </a:p>
          <a:p>
            <a:r>
              <a:rPr lang="en-IN" dirty="0"/>
              <a:t>You can use ES for multiple purposes, a couple of them given below:</a:t>
            </a:r>
          </a:p>
          <a:p>
            <a:r>
              <a:rPr lang="en-IN" dirty="0"/>
              <a:t>You are running a website that provides lots of dynamic content; be it an e-commerce website or a blog. By implementing ES you can not only provide a robust search engine for your web app but can also provide native auto-complete features in your app.</a:t>
            </a:r>
          </a:p>
          <a:p>
            <a:r>
              <a:rPr lang="en-IN" dirty="0"/>
              <a:t>You can ingest different kinds of log data and then can use to find trends and statistics.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6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7F47-09F6-744B-A012-5018D9A5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8E712-A2C7-164F-9EA6-33CCD2765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 steps</a:t>
            </a:r>
          </a:p>
          <a:p>
            <a:r>
              <a:rPr lang="en-US" dirty="0">
                <a:hlinkClick r:id="rId2"/>
              </a:rPr>
              <a:t>https://www.elastic.co/downloads/elasticsearch</a:t>
            </a:r>
            <a:endParaRPr lang="en-US" dirty="0"/>
          </a:p>
          <a:p>
            <a:r>
              <a:rPr lang="en-US" dirty="0">
                <a:hlinkClick r:id="rId3"/>
              </a:rPr>
              <a:t>https://www.elastic.co/downloads/kibana</a:t>
            </a:r>
            <a:endParaRPr lang="en-US" dirty="0"/>
          </a:p>
          <a:p>
            <a:r>
              <a:rPr lang="en-US" dirty="0"/>
              <a:t>Run the </a:t>
            </a:r>
            <a:r>
              <a:rPr lang="en-US" dirty="0" err="1"/>
              <a:t>executeables</a:t>
            </a:r>
            <a:r>
              <a:rPr lang="en-US" dirty="0"/>
              <a:t> from bin folder</a:t>
            </a:r>
          </a:p>
          <a:p>
            <a:r>
              <a:rPr lang="en-US" dirty="0"/>
              <a:t>Installation validation</a:t>
            </a:r>
          </a:p>
          <a:p>
            <a:r>
              <a:rPr lang="en-US" dirty="0"/>
              <a:t>Elasticsearch runs on port 9200</a:t>
            </a:r>
          </a:p>
          <a:p>
            <a:r>
              <a:rPr lang="en-US" dirty="0"/>
              <a:t>Kibana runs on 5601</a:t>
            </a:r>
          </a:p>
        </p:txBody>
      </p:sp>
    </p:spTree>
    <p:extLst>
      <p:ext uri="{BB962C8B-B14F-4D97-AF65-F5344CB8AC3E}">
        <p14:creationId xmlns:p14="http://schemas.microsoft.com/office/powerpoint/2010/main" val="295877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444F0-EF0F-E949-B39D-F5E59C17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 dirty="0"/>
              <a:t>Python setup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49D9105-1144-A44C-87F0-BF1E1EE88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14" y="1096023"/>
            <a:ext cx="10872172" cy="2174433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D8BFC-9834-6E4E-AD1B-D4991764E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>
            <a:normAutofit/>
          </a:bodyPr>
          <a:lstStyle/>
          <a:p>
            <a:r>
              <a:rPr lang="en-US" sz="2400"/>
              <a:t>Install elasticsearch module using pip</a:t>
            </a:r>
          </a:p>
          <a:p>
            <a:r>
              <a:rPr lang="en-US" sz="2400"/>
              <a:t>Connect to the elasticsearch cluster</a:t>
            </a:r>
          </a:p>
          <a:p>
            <a:endParaRPr lang="en-US" sz="2400"/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2084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FDF0-C4C8-7F46-A16D-8ED1A499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8D5FB-4268-5348-88B2-8767A7094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very first thing you have to do is creating an </a:t>
            </a:r>
            <a:r>
              <a:rPr lang="en-IN" i="1" dirty="0"/>
              <a:t>Index</a:t>
            </a:r>
            <a:r>
              <a:rPr lang="en-IN" dirty="0"/>
              <a:t>. Everything is stored in an Index. The RDBMS equivalent of </a:t>
            </a:r>
            <a:r>
              <a:rPr lang="en-IN" i="1" dirty="0"/>
              <a:t>Index</a:t>
            </a:r>
            <a:r>
              <a:rPr lang="en-IN" dirty="0"/>
              <a:t> is a </a:t>
            </a:r>
            <a:r>
              <a:rPr lang="en-IN" i="1" dirty="0"/>
              <a:t>database </a:t>
            </a:r>
            <a:r>
              <a:rPr lang="en-IN" dirty="0"/>
              <a:t>so don’t confuse it with the typical indexing concept you learn in RDBMS.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4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FDF0-C4C8-7F46-A16D-8ED1A499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minimal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8D5FB-4268-5348-88B2-8767A7094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www.elastic.co</a:t>
            </a:r>
            <a:r>
              <a:rPr lang="en-US" dirty="0"/>
              <a:t>/guide/</a:t>
            </a:r>
            <a:r>
              <a:rPr lang="en-US" dirty="0" err="1"/>
              <a:t>en</a:t>
            </a:r>
            <a:r>
              <a:rPr lang="en-US" dirty="0"/>
              <a:t>/</a:t>
            </a:r>
            <a:r>
              <a:rPr lang="en-US" dirty="0" err="1"/>
              <a:t>elasticsearch</a:t>
            </a:r>
            <a:r>
              <a:rPr lang="en-US" dirty="0"/>
              <a:t>/reference/current/security-minimal-</a:t>
            </a:r>
            <a:r>
              <a:rPr lang="en-US" dirty="0" err="1"/>
              <a:t>setup.html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4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5C9531-F581-EE4B-827F-1913E6742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 sz="3700"/>
              <a:t>Search &amp; delete </a:t>
            </a:r>
            <a:r>
              <a:rPr lang="en-US" sz="3700" err="1"/>
              <a:t>elasticsearch</a:t>
            </a:r>
            <a:r>
              <a:rPr lang="en-US" sz="3700"/>
              <a:t> index using python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9D16410-E91F-8D44-8AE8-39437611E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726" y="704504"/>
            <a:ext cx="8158547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5E94634-4AC0-4234-B367-61382E76F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0114755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301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Aharoni</vt:lpstr>
      <vt:lpstr>Arial</vt:lpstr>
      <vt:lpstr>Avenir Next LT Pro</vt:lpstr>
      <vt:lpstr>Calibri</vt:lpstr>
      <vt:lpstr>ShapesVTI</vt:lpstr>
      <vt:lpstr>Elasticsearch complete tutorial with python</vt:lpstr>
      <vt:lpstr>Introduction </vt:lpstr>
      <vt:lpstr>Installation</vt:lpstr>
      <vt:lpstr>Python setup</vt:lpstr>
      <vt:lpstr>What is index</vt:lpstr>
      <vt:lpstr>Enable minimal security</vt:lpstr>
      <vt:lpstr>Search &amp; delete elasticsearch index using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 complete tutorial with python</dc:title>
  <dc:creator>roni das</dc:creator>
  <cp:lastModifiedBy>roni das</cp:lastModifiedBy>
  <cp:revision>9</cp:revision>
  <dcterms:created xsi:type="dcterms:W3CDTF">2021-10-17T05:32:26Z</dcterms:created>
  <dcterms:modified xsi:type="dcterms:W3CDTF">2021-10-23T16:59:51Z</dcterms:modified>
</cp:coreProperties>
</file>