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4" r:id="rId4"/>
    <p:sldId id="265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486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25.10.21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25.10.21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25.10.21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25.10.21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25.10.21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25.10.21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25.10.21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25.10.21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25.10.21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25.10.21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25.10.21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25.10.21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25.10.21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oni-das-08b3b866/" TargetMode="External"/><Relationship Id="rId2" Type="http://schemas.openxmlformats.org/officeDocument/2006/relationships/hyperlink" Target="https://www.udemy.com/user/ronidas071gmail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de-DE" dirty="0" err="1"/>
              <a:t>Elasticsearch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Tutorial </a:t>
            </a:r>
            <a:r>
              <a:rPr lang="de-DE" dirty="0" err="1"/>
              <a:t>With</a:t>
            </a:r>
            <a:r>
              <a:rPr lang="de-DE" dirty="0"/>
              <a:t> Python(Hands On /</a:t>
            </a:r>
            <a:r>
              <a:rPr lang="de-DE" dirty="0" err="1"/>
              <a:t>With</a:t>
            </a:r>
            <a:r>
              <a:rPr lang="de-DE" dirty="0"/>
              <a:t> Source Codes)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Introduction/Course Outline</a:t>
            </a:r>
          </a:p>
          <a:p>
            <a:r>
              <a:rPr lang="de-DE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25.10.21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11" y="1365855"/>
            <a:ext cx="5568995" cy="1457002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RONI DAS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317872C-4BB4-475E-BCD9-6E4817A42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450" y="3067026"/>
            <a:ext cx="5568991" cy="2968014"/>
          </a:xfrm>
        </p:spPr>
        <p:txBody>
          <a:bodyPr anchor="t">
            <a:normAutofit/>
          </a:bodyPr>
          <a:lstStyle/>
          <a:p>
            <a:r>
              <a:rPr lang="en-US" sz="1700" dirty="0"/>
              <a:t>More than ten years experience in programming , application development.</a:t>
            </a:r>
          </a:p>
          <a:p>
            <a:r>
              <a:rPr lang="en-US" sz="1700" dirty="0"/>
              <a:t>At present working as consulting engineer.</a:t>
            </a:r>
          </a:p>
          <a:p>
            <a:r>
              <a:rPr lang="en-US" sz="1700" dirty="0"/>
              <a:t>Started teaching in </a:t>
            </a:r>
            <a:r>
              <a:rPr lang="en-US" sz="1700" dirty="0" err="1"/>
              <a:t>udemy</a:t>
            </a:r>
            <a:r>
              <a:rPr lang="en-US" sz="1700" dirty="0"/>
              <a:t> last year.</a:t>
            </a:r>
          </a:p>
          <a:p>
            <a:r>
              <a:rPr lang="en-GB" sz="1700" dirty="0">
                <a:hlinkClick r:id="rId2"/>
              </a:rPr>
              <a:t>https://www.udemy.com/user/ronidas071gmailcom/</a:t>
            </a:r>
            <a:endParaRPr lang="en-US" sz="1700" dirty="0"/>
          </a:p>
          <a:p>
            <a:r>
              <a:rPr lang="en-US" sz="1700" dirty="0"/>
              <a:t>Mostly focusing on the topics which are not available .</a:t>
            </a:r>
          </a:p>
          <a:p>
            <a:r>
              <a:rPr lang="en-GB" sz="1700" dirty="0">
                <a:hlinkClick r:id="rId3"/>
              </a:rPr>
              <a:t>https://www.linkedin.com/in/roni-das-08b3b866/</a:t>
            </a:r>
            <a:endParaRPr lang="en-GB" sz="1700" dirty="0"/>
          </a:p>
          <a:p>
            <a:pPr marL="0" indent="0">
              <a:buNone/>
            </a:pPr>
            <a:endParaRPr lang="en-GB" sz="1700" dirty="0"/>
          </a:p>
          <a:p>
            <a:endParaRPr lang="en-GB" sz="1700" dirty="0"/>
          </a:p>
          <a:p>
            <a:endParaRPr lang="en-US" sz="1700" dirty="0"/>
          </a:p>
        </p:txBody>
      </p:sp>
      <p:pic>
        <p:nvPicPr>
          <p:cNvPr id="7" name="Content Placeholder 6" descr="A person wearing sunglasses taking a selfie in a car&#10;&#10;Description automatically generated">
            <a:extLst>
              <a:ext uri="{FF2B5EF4-FFF2-40B4-BE49-F238E27FC236}">
                <a16:creationId xmlns:a16="http://schemas.microsoft.com/office/drawing/2014/main" id="{18939BEB-EA6C-F94D-B26B-494F214D92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452"/>
          <a:stretch/>
        </p:blipFill>
        <p:spPr>
          <a:xfrm>
            <a:off x="7534656" y="10"/>
            <a:ext cx="4657344" cy="68579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22424" y="5522976"/>
            <a:ext cx="123676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Aft>
                <a:spcPts val="600"/>
              </a:spcAft>
            </a:pPr>
            <a:fld id="{85A80B37-905A-A743-A91C-A605D6B805A7}" type="datetime1">
              <a:rPr lang="en-US" sz="11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10/25/21</a:t>
            </a:fld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0445" y="6126797"/>
            <a:ext cx="5568991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fld id="{3276C40E-97DB-2248-A55E-B7EA991DACFB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Elasticsearch Complete Tutorial With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10/25/21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1.Pre-requisites,</a:t>
            </a:r>
          </a:p>
          <a:p>
            <a:pPr marL="0" indent="0">
              <a:buNone/>
            </a:pPr>
            <a:r>
              <a:rPr lang="en-US" dirty="0"/>
              <a:t>2.Setting up the environment</a:t>
            </a:r>
          </a:p>
          <a:p>
            <a:pPr marL="0" indent="0">
              <a:buNone/>
            </a:pPr>
            <a:r>
              <a:rPr lang="en-US" dirty="0"/>
              <a:t>3.What is </a:t>
            </a:r>
            <a:r>
              <a:rPr lang="en-US" dirty="0" err="1"/>
              <a:t>Elkstack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4.Why it is popular and uses</a:t>
            </a:r>
          </a:p>
          <a:p>
            <a:pPr marL="0" indent="0">
              <a:buNone/>
            </a:pPr>
            <a:r>
              <a:rPr lang="en-US" dirty="0"/>
              <a:t>5.Hands on demonstration of all different use cases </a:t>
            </a:r>
          </a:p>
          <a:p>
            <a:pPr marL="0" indent="0">
              <a:buNone/>
            </a:pPr>
            <a:r>
              <a:rPr lang="en-US" dirty="0"/>
              <a:t>6.All tutorial will contain source code </a:t>
            </a:r>
          </a:p>
        </p:txBody>
      </p:sp>
    </p:spTree>
    <p:extLst>
      <p:ext uri="{BB962C8B-B14F-4D97-AF65-F5344CB8AC3E}">
        <p14:creationId xmlns:p14="http://schemas.microsoft.com/office/powerpoint/2010/main" val="369266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10/25/21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400" dirty="0"/>
              <a:t>Will see you all in the next tutorial.</a:t>
            </a:r>
          </a:p>
        </p:txBody>
      </p:sp>
    </p:spTree>
    <p:extLst>
      <p:ext uri="{BB962C8B-B14F-4D97-AF65-F5344CB8AC3E}">
        <p14:creationId xmlns:p14="http://schemas.microsoft.com/office/powerpoint/2010/main" val="321451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152</Words>
  <Application>Microsoft Macintosh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Elasticsearch Complete Tutorial With Python(Hands On /With Source Codes)</vt:lpstr>
      <vt:lpstr>RONI DAS</vt:lpstr>
      <vt:lpstr>Elasticsearch Complete Tutorial With Python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Whatsapp Automation Complete Tutorial</dc:title>
  <dc:creator>RONI DAS</dc:creator>
  <cp:lastModifiedBy>roni das</cp:lastModifiedBy>
  <cp:revision>14</cp:revision>
  <dcterms:created xsi:type="dcterms:W3CDTF">2020-02-09T06:15:49Z</dcterms:created>
  <dcterms:modified xsi:type="dcterms:W3CDTF">2021-10-25T05:28:51Z</dcterms:modified>
</cp:coreProperties>
</file>