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Find Document From Elasticsearch Index Using rest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:9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document from 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index using rest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3310523"/>
            <a:ext cx="11080531" cy="23748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import requests</a:t>
            </a:r>
          </a:p>
          <a:p>
            <a:pPr marL="0" indent="0">
              <a:buNone/>
            </a:pPr>
            <a:b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</a:b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response=</a:t>
            </a:r>
            <a:r>
              <a:rPr lang="en-IN" sz="2600" b="0" dirty="0" err="1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requests.get</a:t>
            </a: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("http://localhost:9200/</a:t>
            </a:r>
            <a:r>
              <a:rPr lang="en-IN" sz="2600" b="0" dirty="0" err="1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test_index_using_api</a:t>
            </a: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/_doc/100000?_source=</a:t>
            </a:r>
            <a:r>
              <a:rPr lang="en-IN" sz="2600" b="0" dirty="0" err="1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false&amp;pretty</a:t>
            </a: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",auth=("elastic", "9R-bViTHVn8xp_wJtDPh"))</a:t>
            </a:r>
          </a:p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found=</a:t>
            </a:r>
            <a:r>
              <a:rPr lang="en-IN" sz="2600" b="0" dirty="0" err="1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response.json</a:t>
            </a: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()["found"]</a:t>
            </a:r>
          </a:p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if found:</a:t>
            </a:r>
          </a:p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print("doc id is present")</a:t>
            </a:r>
          </a:p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IN" sz="2600" b="0" dirty="0"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print("doc id is not present")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254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Menlo</vt:lpstr>
      <vt:lpstr>ShapesVTI</vt:lpstr>
      <vt:lpstr>Elasticsearch complete tutorial with python</vt:lpstr>
      <vt:lpstr>Introduction </vt:lpstr>
      <vt:lpstr>Installation</vt:lpstr>
      <vt:lpstr>What is index</vt:lpstr>
      <vt:lpstr>Enable minimal security</vt:lpstr>
      <vt:lpstr>Introduction to elasticsearch api using using python</vt:lpstr>
      <vt:lpstr>Find document from  elasticsearch index using rest api and 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16</cp:revision>
  <dcterms:created xsi:type="dcterms:W3CDTF">2021-10-17T05:32:26Z</dcterms:created>
  <dcterms:modified xsi:type="dcterms:W3CDTF">2023-05-26T23:57:18Z</dcterms:modified>
</cp:coreProperties>
</file>