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napToObjects="1">
      <p:cViewPr varScale="1">
        <p:scale>
          <a:sx n="90" d="100"/>
          <a:sy n="90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10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73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22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081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726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09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395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27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426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98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42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8" r:id="rId6"/>
    <p:sldLayoutId id="2147483743" r:id="rId7"/>
    <p:sldLayoutId id="2147483744" r:id="rId8"/>
    <p:sldLayoutId id="2147483745" r:id="rId9"/>
    <p:sldLayoutId id="2147483747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downloads/kibana" TargetMode="External"/><Relationship Id="rId2" Type="http://schemas.openxmlformats.org/officeDocument/2006/relationships/hyperlink" Target="https://www.elastic.co/downloads/elasticsearc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7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A8A9B-6904-7043-B7AA-64E949284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sz="5100" dirty="0"/>
              <a:t>Elasticsearch complete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9333D-0249-4445-857F-4484ACCC8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 b="1" dirty="0"/>
              <a:t>Introduction To </a:t>
            </a:r>
            <a:r>
              <a:rPr lang="en-US" b="1" dirty="0" err="1"/>
              <a:t>Easticsearch</a:t>
            </a:r>
            <a:r>
              <a:rPr lang="en-US" b="1" dirty="0"/>
              <a:t> </a:t>
            </a:r>
            <a:r>
              <a:rPr lang="en-US" b="1" dirty="0" err="1"/>
              <a:t>Api</a:t>
            </a:r>
            <a:r>
              <a:rPr lang="en-US" b="1" dirty="0"/>
              <a:t> </a:t>
            </a:r>
          </a:p>
          <a:p>
            <a:r>
              <a:rPr lang="en-US" b="1" dirty="0"/>
              <a:t>Tutorial :6</a:t>
            </a:r>
          </a:p>
        </p:txBody>
      </p:sp>
      <p:sp>
        <p:nvSpPr>
          <p:cNvPr id="35" name="Freeform: Shape 29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Digital map with light leak background">
            <a:extLst>
              <a:ext uri="{FF2B5EF4-FFF2-40B4-BE49-F238E27FC236}">
                <a16:creationId xmlns:a16="http://schemas.microsoft.com/office/drawing/2014/main" id="{CD45D890-D680-4512-8FE2-44C72E165C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40" r="16409" b="-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041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C74CB-4369-B749-B18E-88DFCB17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 dirty="0"/>
              <a:t>Search Index 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9109056-B87C-584F-BE48-316A8F681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240" y="704504"/>
            <a:ext cx="7939520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DA4F20-903D-4726-A510-BAE222F4C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5053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C2A8-9A9A-0348-B011-65599B2D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D99A9-8041-054D-8428-797D21E22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is Elasticsearch</a:t>
            </a:r>
            <a:endParaRPr lang="en-IN" dirty="0"/>
          </a:p>
          <a:p>
            <a:r>
              <a:rPr lang="en-IN" dirty="0" err="1"/>
              <a:t>ElasticSearch</a:t>
            </a:r>
            <a:r>
              <a:rPr lang="en-IN" dirty="0"/>
              <a:t> (ES) is a distributed and highly available open-source search engine that is built on top of Apache Lucene. It’s an open-source which is built in Java thus available for many platforms. You store unstructured data in JSON format which also makes it a </a:t>
            </a:r>
            <a:r>
              <a:rPr lang="en-IN" i="1" dirty="0"/>
              <a:t>NoSQL</a:t>
            </a:r>
            <a:r>
              <a:rPr lang="en-IN" dirty="0"/>
              <a:t> database. So, unlike other NoSQL databases ES also provides search engine capabilities and other related features.</a:t>
            </a:r>
          </a:p>
          <a:p>
            <a:pPr marL="0" indent="0">
              <a:buNone/>
            </a:pPr>
            <a:r>
              <a:rPr lang="en-IN" dirty="0" err="1"/>
              <a:t>ElasticSearch</a:t>
            </a:r>
            <a:r>
              <a:rPr lang="en-IN" dirty="0"/>
              <a:t> Use Cases</a:t>
            </a:r>
          </a:p>
          <a:p>
            <a:r>
              <a:rPr lang="en-IN" dirty="0"/>
              <a:t>You can use ES for multiple purposes, a couple of them given below:</a:t>
            </a:r>
          </a:p>
          <a:p>
            <a:r>
              <a:rPr lang="en-IN" dirty="0"/>
              <a:t>You are running a website that provides lots of dynamic content; be it an e-commerce website or a blog. By implementing ES you can not only provide a robust search engine for your web app but can also provide native auto-complete features in your app.</a:t>
            </a:r>
          </a:p>
          <a:p>
            <a:r>
              <a:rPr lang="en-IN" dirty="0"/>
              <a:t>You can ingest different kinds of log data and then can use to find trends and statistics.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6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7F47-09F6-744B-A012-5018D9A5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E712-A2C7-164F-9EA6-33CCD276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 steps</a:t>
            </a:r>
          </a:p>
          <a:p>
            <a:r>
              <a:rPr lang="en-US" dirty="0">
                <a:hlinkClick r:id="rId2"/>
              </a:rPr>
              <a:t>https://www.elastic.co/downloads/elasticsearch</a:t>
            </a:r>
            <a:endParaRPr lang="en-US" dirty="0"/>
          </a:p>
          <a:p>
            <a:r>
              <a:rPr lang="en-US" dirty="0">
                <a:hlinkClick r:id="rId3"/>
              </a:rPr>
              <a:t>https://www.elastic.co/downloads/kibana</a:t>
            </a:r>
            <a:endParaRPr lang="en-US" dirty="0"/>
          </a:p>
          <a:p>
            <a:r>
              <a:rPr lang="en-US" dirty="0"/>
              <a:t>Run the </a:t>
            </a:r>
            <a:r>
              <a:rPr lang="en-US" dirty="0" err="1"/>
              <a:t>executeables</a:t>
            </a:r>
            <a:r>
              <a:rPr lang="en-US" dirty="0"/>
              <a:t> from bin folder</a:t>
            </a:r>
          </a:p>
          <a:p>
            <a:r>
              <a:rPr lang="en-US" dirty="0"/>
              <a:t>Installation validation</a:t>
            </a:r>
          </a:p>
          <a:p>
            <a:r>
              <a:rPr lang="en-US" dirty="0"/>
              <a:t>Elasticsearch runs on port 9200</a:t>
            </a:r>
          </a:p>
          <a:p>
            <a:r>
              <a:rPr lang="en-US" dirty="0"/>
              <a:t>Kibana runs on 5601</a:t>
            </a:r>
          </a:p>
        </p:txBody>
      </p:sp>
    </p:spTree>
    <p:extLst>
      <p:ext uri="{BB962C8B-B14F-4D97-AF65-F5344CB8AC3E}">
        <p14:creationId xmlns:p14="http://schemas.microsoft.com/office/powerpoint/2010/main" val="295877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444F0-EF0F-E949-B39D-F5E59C17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 dirty="0"/>
              <a:t>Python setup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49D9105-1144-A44C-87F0-BF1E1EE88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4" y="1096023"/>
            <a:ext cx="10872172" cy="2174433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D8BFC-9834-6E4E-AD1B-D4991764E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r>
              <a:rPr lang="en-US" sz="2400"/>
              <a:t>Install elasticsearch module using pip</a:t>
            </a:r>
          </a:p>
          <a:p>
            <a:r>
              <a:rPr lang="en-US" sz="2400"/>
              <a:t>Connect to the elasticsearch cluster</a:t>
            </a:r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2084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FDF0-C4C8-7F46-A16D-8ED1A499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D5FB-4268-5348-88B2-8767A7094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very first thing you have to do is creating an </a:t>
            </a:r>
            <a:r>
              <a:rPr lang="en-IN" i="1" dirty="0"/>
              <a:t>Index</a:t>
            </a:r>
            <a:r>
              <a:rPr lang="en-IN" dirty="0"/>
              <a:t>. Everything is stored in an Index. The RDBMS equivalent of </a:t>
            </a:r>
            <a:r>
              <a:rPr lang="en-IN" i="1" dirty="0"/>
              <a:t>Index</a:t>
            </a:r>
            <a:r>
              <a:rPr lang="en-IN" dirty="0"/>
              <a:t> is a </a:t>
            </a:r>
            <a:r>
              <a:rPr lang="en-IN" i="1" dirty="0"/>
              <a:t>database </a:t>
            </a:r>
            <a:r>
              <a:rPr lang="en-IN" dirty="0"/>
              <a:t>so don’t confuse it with the typical indexing concept you learn in RDBMS.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FDF0-C4C8-7F46-A16D-8ED1A499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minimal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D5FB-4268-5348-88B2-8767A7094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www.elastic.co</a:t>
            </a:r>
            <a:r>
              <a:rPr lang="en-US" dirty="0"/>
              <a:t>/guide/</a:t>
            </a:r>
            <a:r>
              <a:rPr lang="en-US" dirty="0" err="1"/>
              <a:t>en</a:t>
            </a:r>
            <a:r>
              <a:rPr lang="en-US" dirty="0"/>
              <a:t>/</a:t>
            </a:r>
            <a:r>
              <a:rPr lang="en-US" dirty="0" err="1"/>
              <a:t>elasticsearch</a:t>
            </a:r>
            <a:r>
              <a:rPr lang="en-US" dirty="0"/>
              <a:t>/reference/current/security-minimal-</a:t>
            </a:r>
            <a:r>
              <a:rPr lang="en-US" dirty="0" err="1"/>
              <a:t>setup.html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4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C9531-F581-EE4B-827F-1913E6742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102" y="560104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to </a:t>
            </a:r>
            <a:r>
              <a:rPr lang="en-US" sz="4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elasticsearch</a:t>
            </a: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api</a:t>
            </a: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using using python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85A3FF-4132-2A43-9F55-0EFB3A9A7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10523"/>
            <a:ext cx="10515600" cy="237484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Link:</a:t>
            </a:r>
          </a:p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https://</a:t>
            </a:r>
            <a:r>
              <a:rPr lang="en-US" b="1" dirty="0" err="1">
                <a:highlight>
                  <a:srgbClr val="FFFF00"/>
                </a:highlight>
              </a:rPr>
              <a:t>www.elastic.co</a:t>
            </a:r>
            <a:r>
              <a:rPr lang="en-US" b="1" dirty="0">
                <a:highlight>
                  <a:srgbClr val="FFFF00"/>
                </a:highlight>
              </a:rPr>
              <a:t>/guide/</a:t>
            </a:r>
            <a:r>
              <a:rPr lang="en-US" b="1" dirty="0" err="1">
                <a:highlight>
                  <a:srgbClr val="FFFF00"/>
                </a:highlight>
              </a:rPr>
              <a:t>en</a:t>
            </a:r>
            <a:r>
              <a:rPr lang="en-US" b="1" dirty="0">
                <a:highlight>
                  <a:srgbClr val="FFFF00"/>
                </a:highlight>
              </a:rPr>
              <a:t>/</a:t>
            </a:r>
            <a:r>
              <a:rPr lang="en-US" b="1" dirty="0" err="1">
                <a:highlight>
                  <a:srgbClr val="FFFF00"/>
                </a:highlight>
              </a:rPr>
              <a:t>elasticsearch</a:t>
            </a:r>
            <a:r>
              <a:rPr lang="en-US" b="1" dirty="0">
                <a:highlight>
                  <a:srgbClr val="FFFF00"/>
                </a:highlight>
              </a:rPr>
              <a:t>/reference/current/rest-</a:t>
            </a:r>
            <a:r>
              <a:rPr lang="en-US" b="1" dirty="0" err="1">
                <a:highlight>
                  <a:srgbClr val="FFFF00"/>
                </a:highlight>
              </a:rPr>
              <a:t>apis.html</a:t>
            </a:r>
            <a:endParaRPr 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01147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07C9FC5-0C1E-42A8-97E6-F940775A0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9A560-553C-584A-9836-330DCC2D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218281"/>
            <a:ext cx="4265007" cy="1885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Get all index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77FB6E6-EBF7-154A-A95D-824CA3D99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393" y="752328"/>
            <a:ext cx="10823796" cy="3138900"/>
          </a:xfrm>
          <a:custGeom>
            <a:avLst/>
            <a:gdLst/>
            <a:ahLst/>
            <a:cxnLst/>
            <a:rect l="l" t="t" r="r" b="b"/>
            <a:pathLst>
              <a:path w="10823796" h="3287267">
                <a:moveTo>
                  <a:pt x="98881" y="0"/>
                </a:moveTo>
                <a:lnTo>
                  <a:pt x="10724915" y="0"/>
                </a:lnTo>
                <a:cubicBezTo>
                  <a:pt x="10779525" y="0"/>
                  <a:pt x="10823796" y="44271"/>
                  <a:pt x="10823796" y="98881"/>
                </a:cubicBezTo>
                <a:lnTo>
                  <a:pt x="10823796" y="3188386"/>
                </a:lnTo>
                <a:cubicBezTo>
                  <a:pt x="10823796" y="3242996"/>
                  <a:pt x="10779525" y="3287267"/>
                  <a:pt x="10724915" y="3287267"/>
                </a:cubicBezTo>
                <a:lnTo>
                  <a:pt x="98881" y="3287267"/>
                </a:lnTo>
                <a:cubicBezTo>
                  <a:pt x="44271" y="3287267"/>
                  <a:pt x="0" y="3242996"/>
                  <a:pt x="0" y="3188386"/>
                </a:cubicBezTo>
                <a:lnTo>
                  <a:pt x="0" y="98881"/>
                </a:lnTo>
                <a:cubicBezTo>
                  <a:pt x="0" y="44271"/>
                  <a:pt x="44271" y="0"/>
                  <a:pt x="98881" y="0"/>
                </a:cubicBezTo>
                <a:close/>
              </a:path>
            </a:pathLst>
          </a:cu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EE371B4-A1D9-4EFE-8FE1-00049583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17" y="421828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2E19C174-9C7C-461E-970B-43201990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295432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173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C74CB-4369-B749-B18E-88DFCB176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Index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DFC5292-64CE-B945-A8E5-75C7C664E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86304"/>
            <a:ext cx="10515600" cy="2537855"/>
          </a:xfrm>
        </p:spPr>
      </p:pic>
    </p:spTree>
    <p:extLst>
      <p:ext uri="{BB962C8B-B14F-4D97-AF65-F5344CB8AC3E}">
        <p14:creationId xmlns:p14="http://schemas.microsoft.com/office/powerpoint/2010/main" val="242835344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328</Words>
  <Application>Microsoft Macintosh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Aharoni</vt:lpstr>
      <vt:lpstr>Arial</vt:lpstr>
      <vt:lpstr>Avenir Next LT Pro</vt:lpstr>
      <vt:lpstr>Calibri</vt:lpstr>
      <vt:lpstr>ShapesVTI</vt:lpstr>
      <vt:lpstr>Elasticsearch complete tutorial with python</vt:lpstr>
      <vt:lpstr>Introduction </vt:lpstr>
      <vt:lpstr>Installation</vt:lpstr>
      <vt:lpstr>Python setup</vt:lpstr>
      <vt:lpstr>What is index</vt:lpstr>
      <vt:lpstr>Enable minimal security</vt:lpstr>
      <vt:lpstr>Introduction to elasticsearch api using using python</vt:lpstr>
      <vt:lpstr>Get all index</vt:lpstr>
      <vt:lpstr>Create Index </vt:lpstr>
      <vt:lpstr>Search Index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 complete tutorial with python</dc:title>
  <dc:creator>roni das</dc:creator>
  <cp:lastModifiedBy>roni das</cp:lastModifiedBy>
  <cp:revision>13</cp:revision>
  <dcterms:created xsi:type="dcterms:W3CDTF">2021-10-17T05:32:26Z</dcterms:created>
  <dcterms:modified xsi:type="dcterms:W3CDTF">2021-10-30T03:58:44Z</dcterms:modified>
</cp:coreProperties>
</file>