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24.04.21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24.04.21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24.04.21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24.04.21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err="1"/>
              <a:t>FastApi</a:t>
            </a:r>
            <a:r>
              <a:rPr lang="de-DE" dirty="0"/>
              <a:t> Python </a:t>
            </a:r>
            <a:r>
              <a:rPr lang="de-DE" dirty="0" err="1"/>
              <a:t>Complete</a:t>
            </a:r>
            <a:r>
              <a:rPr lang="de-DE" dirty="0"/>
              <a:t>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24.04.21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 dirty="0"/>
              <a:t>More than ten years experience in programming , application development.</a:t>
            </a:r>
          </a:p>
          <a:p>
            <a:r>
              <a:rPr lang="en-US" sz="1700" dirty="0"/>
              <a:t>At present working as consulting engineer.</a:t>
            </a:r>
          </a:p>
          <a:p>
            <a:r>
              <a:rPr lang="en-US" sz="1700" dirty="0"/>
              <a:t>Started teaching in </a:t>
            </a:r>
            <a:r>
              <a:rPr lang="en-US" sz="1700" dirty="0" err="1"/>
              <a:t>udemy</a:t>
            </a:r>
            <a:r>
              <a:rPr lang="en-US" sz="1700" dirty="0"/>
              <a:t> last year.</a:t>
            </a:r>
          </a:p>
          <a:p>
            <a:r>
              <a:rPr lang="en-GB" sz="1700" dirty="0">
                <a:hlinkClick r:id="rId2"/>
              </a:rPr>
              <a:t>https://www.udemy.com/user/ronidas071gmailcom/</a:t>
            </a:r>
            <a:endParaRPr lang="en-US" sz="1700" dirty="0"/>
          </a:p>
          <a:p>
            <a:r>
              <a:rPr lang="en-US" sz="1700" dirty="0"/>
              <a:t>Mostly focusing on the topics which are not available .</a:t>
            </a:r>
          </a:p>
          <a:p>
            <a:r>
              <a:rPr lang="en-GB" sz="1700" dirty="0">
                <a:hlinkClick r:id="rId3"/>
              </a:rPr>
              <a:t>https://www.linkedin.com/in/roni-das-08b3b866/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endParaRPr lang="en-US" sz="1700" dirty="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4/24/21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FastApi</a:t>
            </a:r>
            <a:r>
              <a:rPr lang="en-US" sz="2600" dirty="0">
                <a:solidFill>
                  <a:srgbClr val="FFFFFF"/>
                </a:solidFill>
              </a:rPr>
              <a:t> Python Complete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4/24/21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1.Pre-requisites,</a:t>
            </a:r>
          </a:p>
          <a:p>
            <a:pPr marL="0" indent="0">
              <a:buNone/>
            </a:pPr>
            <a:r>
              <a:rPr lang="en-US" dirty="0"/>
              <a:t>2.Setting up the environment</a:t>
            </a:r>
          </a:p>
          <a:p>
            <a:pPr marL="0" indent="0">
              <a:buNone/>
            </a:pPr>
            <a:r>
              <a:rPr lang="en-US" dirty="0"/>
              <a:t>3.What is </a:t>
            </a:r>
            <a:r>
              <a:rPr lang="en-US" dirty="0" err="1"/>
              <a:t>fastapi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4.Why it is popular</a:t>
            </a:r>
          </a:p>
          <a:p>
            <a:pPr marL="0" indent="0">
              <a:buNone/>
            </a:pPr>
            <a:r>
              <a:rPr lang="en-US" dirty="0"/>
              <a:t>3.Hands on demonstration of all different use cases from </a:t>
            </a:r>
            <a:r>
              <a:rPr lang="en-US" dirty="0" err="1"/>
              <a:t>FastApi</a:t>
            </a:r>
            <a:r>
              <a:rPr lang="en-US" dirty="0"/>
              <a:t> framework.</a:t>
            </a:r>
          </a:p>
          <a:p>
            <a:pPr marL="0" indent="0">
              <a:buNone/>
            </a:pPr>
            <a:r>
              <a:rPr lang="en-US" dirty="0"/>
              <a:t>4.All tutorial will contain source code 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4/24/21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143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FastApi Python Complete Tutorial </vt:lpstr>
      <vt:lpstr>RONI Das</vt:lpstr>
      <vt:lpstr>FastApi Python Complete Tutorial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9</cp:revision>
  <dcterms:created xsi:type="dcterms:W3CDTF">2020-02-09T06:15:49Z</dcterms:created>
  <dcterms:modified xsi:type="dcterms:W3CDTF">2021-04-24T12:17:15Z</dcterms:modified>
</cp:coreProperties>
</file>