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92"/>
  </p:normalViewPr>
  <p:slideViewPr>
    <p:cSldViewPr snapToGrid="0" snapToObjects="1">
      <p:cViewPr varScale="1">
        <p:scale>
          <a:sx n="84" d="100"/>
          <a:sy n="84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Use Query Parameters In Fastapi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Fastapi Query Parameters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278A0C0-A9E6-6F46-A06E-D0E9F2CC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666101"/>
            <a:ext cx="7345363" cy="552738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60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uvicorn main:app –port 8700 --reload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3871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Fastapi Python Complete Tutorial  How To Use Query Parameters In Fastapi  Tutorial :6</vt:lpstr>
      <vt:lpstr>Official doc link :https://fastapi.tiangolo.com/</vt:lpstr>
      <vt:lpstr>What is Fastapi</vt:lpstr>
      <vt:lpstr>Pre-requisite</vt:lpstr>
      <vt:lpstr>Fastapi Query Parameters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24</cp:revision>
  <dcterms:created xsi:type="dcterms:W3CDTF">2021-01-01T07:31:34Z</dcterms:created>
  <dcterms:modified xsi:type="dcterms:W3CDTF">2021-04-25T04:16:38Z</dcterms:modified>
</cp:coreProperties>
</file>