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March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March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March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r>
              <a:rPr lang="en-DE" sz="3000" dirty="0"/>
              <a:t>Introduction to Fastapi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Walbaum Display</vt:lpstr>
      <vt:lpstr>3DFloatVTI</vt:lpstr>
      <vt:lpstr>Fastapi Python Complete Tutorial Introduction to Fastapi Python  Tutorial :1</vt:lpstr>
      <vt:lpstr>Official doc link :https://fastapi.tiangolo.com/</vt:lpstr>
      <vt:lpstr>What is Fastapi</vt:lpstr>
      <vt:lpstr>Pre-requisite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12</cp:revision>
  <dcterms:created xsi:type="dcterms:W3CDTF">2021-01-01T07:31:34Z</dcterms:created>
  <dcterms:modified xsi:type="dcterms:W3CDTF">2021-03-27T02:11:01Z</dcterms:modified>
</cp:coreProperties>
</file>