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84"/>
  </p:normalViewPr>
  <p:slideViewPr>
    <p:cSldViewPr snapToGrid="0" snapToObjects="1">
      <p:cViewPr varScale="1">
        <p:scale>
          <a:sx n="110" d="100"/>
          <a:sy n="110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395DB-A880-431F-912B-5B35DD9A31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0F448F-B860-4EA0-B501-90A88FCD06D5}">
      <dgm:prSet/>
      <dgm:spPr/>
      <dgm:t>
        <a:bodyPr/>
        <a:lstStyle/>
        <a:p>
          <a:r>
            <a:rPr lang="en-US"/>
            <a:t>Python 3.6 or higher required</a:t>
          </a:r>
        </a:p>
      </dgm:t>
    </dgm:pt>
    <dgm:pt modelId="{943C739B-5F65-445C-8E1C-3A4ACC0425EA}" type="parTrans" cxnId="{F3F96462-0216-44F2-9C57-B8B447DFF35B}">
      <dgm:prSet/>
      <dgm:spPr/>
      <dgm:t>
        <a:bodyPr/>
        <a:lstStyle/>
        <a:p>
          <a:endParaRPr lang="en-US"/>
        </a:p>
      </dgm:t>
    </dgm:pt>
    <dgm:pt modelId="{B4D0B642-5507-464E-BCB9-278F11202C3B}" type="sibTrans" cxnId="{F3F96462-0216-44F2-9C57-B8B447DFF35B}">
      <dgm:prSet/>
      <dgm:spPr/>
      <dgm:t>
        <a:bodyPr/>
        <a:lstStyle/>
        <a:p>
          <a:endParaRPr lang="en-US"/>
        </a:p>
      </dgm:t>
    </dgm:pt>
    <dgm:pt modelId="{2393ABF6-6C46-4636-AA3A-2E740BF0C5BE}">
      <dgm:prSet/>
      <dgm:spPr/>
      <dgm:t>
        <a:bodyPr/>
        <a:lstStyle/>
        <a:p>
          <a:r>
            <a:rPr lang="en-US"/>
            <a:t>Install fastapi using pip </a:t>
          </a:r>
        </a:p>
      </dgm:t>
    </dgm:pt>
    <dgm:pt modelId="{3D3440A0-E6B1-4CEE-8D41-5EBB489C1AE5}" type="parTrans" cxnId="{C71B6F95-C598-46F9-B89C-96B88D52B33A}">
      <dgm:prSet/>
      <dgm:spPr/>
      <dgm:t>
        <a:bodyPr/>
        <a:lstStyle/>
        <a:p>
          <a:endParaRPr lang="en-US"/>
        </a:p>
      </dgm:t>
    </dgm:pt>
    <dgm:pt modelId="{A352CB98-3A91-423F-B040-DE835FBABAEE}" type="sibTrans" cxnId="{C71B6F95-C598-46F9-B89C-96B88D52B33A}">
      <dgm:prSet/>
      <dgm:spPr/>
      <dgm:t>
        <a:bodyPr/>
        <a:lstStyle/>
        <a:p>
          <a:endParaRPr lang="en-US"/>
        </a:p>
      </dgm:t>
    </dgm:pt>
    <dgm:pt modelId="{23E2723C-B6FD-4F1F-96D8-30F35323B854}">
      <dgm:prSet/>
      <dgm:spPr/>
      <dgm:t>
        <a:bodyPr/>
        <a:lstStyle/>
        <a:p>
          <a:r>
            <a:rPr lang="en-US"/>
            <a:t>Install uvicorn using pip </a:t>
          </a:r>
        </a:p>
      </dgm:t>
    </dgm:pt>
    <dgm:pt modelId="{8C810360-4C45-495A-80DA-6C4C3341AA55}" type="parTrans" cxnId="{E5A6033A-42A3-41D7-A904-AB8045D89450}">
      <dgm:prSet/>
      <dgm:spPr/>
      <dgm:t>
        <a:bodyPr/>
        <a:lstStyle/>
        <a:p>
          <a:endParaRPr lang="en-US"/>
        </a:p>
      </dgm:t>
    </dgm:pt>
    <dgm:pt modelId="{B70F4D3A-53CB-4BFD-A2A9-BA9C450A8B7D}" type="sibTrans" cxnId="{E5A6033A-42A3-41D7-A904-AB8045D89450}">
      <dgm:prSet/>
      <dgm:spPr/>
      <dgm:t>
        <a:bodyPr/>
        <a:lstStyle/>
        <a:p>
          <a:endParaRPr lang="en-US"/>
        </a:p>
      </dgm:t>
    </dgm:pt>
    <dgm:pt modelId="{A0441D1F-77CD-D242-B33D-371C2B538A18}" type="pres">
      <dgm:prSet presAssocID="{CA6395DB-A880-431F-912B-5B35DD9A3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9A0FAF-A57F-8745-B177-43AD603DB41C}" type="pres">
      <dgm:prSet presAssocID="{370F448F-B860-4EA0-B501-90A88FCD06D5}" presName="hierRoot1" presStyleCnt="0"/>
      <dgm:spPr/>
    </dgm:pt>
    <dgm:pt modelId="{6227C856-A870-7344-A0EF-B6B8475C8F66}" type="pres">
      <dgm:prSet presAssocID="{370F448F-B860-4EA0-B501-90A88FCD06D5}" presName="composite" presStyleCnt="0"/>
      <dgm:spPr/>
    </dgm:pt>
    <dgm:pt modelId="{528179FD-F6A8-7240-B5FF-51C6DA973D06}" type="pres">
      <dgm:prSet presAssocID="{370F448F-B860-4EA0-B501-90A88FCD06D5}" presName="background" presStyleLbl="node0" presStyleIdx="0" presStyleCnt="3"/>
      <dgm:spPr/>
    </dgm:pt>
    <dgm:pt modelId="{DDDC4799-7FBB-194A-8D50-A52FD38598B1}" type="pres">
      <dgm:prSet presAssocID="{370F448F-B860-4EA0-B501-90A88FCD06D5}" presName="text" presStyleLbl="fgAcc0" presStyleIdx="0" presStyleCnt="3">
        <dgm:presLayoutVars>
          <dgm:chPref val="3"/>
        </dgm:presLayoutVars>
      </dgm:prSet>
      <dgm:spPr/>
    </dgm:pt>
    <dgm:pt modelId="{58D22963-7691-9941-9BCE-42806AD2040D}" type="pres">
      <dgm:prSet presAssocID="{370F448F-B860-4EA0-B501-90A88FCD06D5}" presName="hierChild2" presStyleCnt="0"/>
      <dgm:spPr/>
    </dgm:pt>
    <dgm:pt modelId="{5D64C6DF-4AA3-5F4D-BB50-9CD908FADD27}" type="pres">
      <dgm:prSet presAssocID="{2393ABF6-6C46-4636-AA3A-2E740BF0C5BE}" presName="hierRoot1" presStyleCnt="0"/>
      <dgm:spPr/>
    </dgm:pt>
    <dgm:pt modelId="{35BC0C95-8F7D-A54C-80B6-73A7B05761F9}" type="pres">
      <dgm:prSet presAssocID="{2393ABF6-6C46-4636-AA3A-2E740BF0C5BE}" presName="composite" presStyleCnt="0"/>
      <dgm:spPr/>
    </dgm:pt>
    <dgm:pt modelId="{0B3DA7F2-53B2-2E49-AC28-0EC9ED819FCC}" type="pres">
      <dgm:prSet presAssocID="{2393ABF6-6C46-4636-AA3A-2E740BF0C5BE}" presName="background" presStyleLbl="node0" presStyleIdx="1" presStyleCnt="3"/>
      <dgm:spPr/>
    </dgm:pt>
    <dgm:pt modelId="{C57DFBA6-3D35-CD4B-828C-9E0851F9F632}" type="pres">
      <dgm:prSet presAssocID="{2393ABF6-6C46-4636-AA3A-2E740BF0C5BE}" presName="text" presStyleLbl="fgAcc0" presStyleIdx="1" presStyleCnt="3">
        <dgm:presLayoutVars>
          <dgm:chPref val="3"/>
        </dgm:presLayoutVars>
      </dgm:prSet>
      <dgm:spPr/>
    </dgm:pt>
    <dgm:pt modelId="{7948FA3F-C334-414A-87F1-07D394675453}" type="pres">
      <dgm:prSet presAssocID="{2393ABF6-6C46-4636-AA3A-2E740BF0C5BE}" presName="hierChild2" presStyleCnt="0"/>
      <dgm:spPr/>
    </dgm:pt>
    <dgm:pt modelId="{63043115-5F15-3B4D-B02C-8DCD6EBEB640}" type="pres">
      <dgm:prSet presAssocID="{23E2723C-B6FD-4F1F-96D8-30F35323B854}" presName="hierRoot1" presStyleCnt="0"/>
      <dgm:spPr/>
    </dgm:pt>
    <dgm:pt modelId="{2DC15295-1B71-A745-866D-F4EF909BC4A7}" type="pres">
      <dgm:prSet presAssocID="{23E2723C-B6FD-4F1F-96D8-30F35323B854}" presName="composite" presStyleCnt="0"/>
      <dgm:spPr/>
    </dgm:pt>
    <dgm:pt modelId="{0420E234-5B46-2A4B-B7F7-D29677F178AE}" type="pres">
      <dgm:prSet presAssocID="{23E2723C-B6FD-4F1F-96D8-30F35323B854}" presName="background" presStyleLbl="node0" presStyleIdx="2" presStyleCnt="3"/>
      <dgm:spPr/>
    </dgm:pt>
    <dgm:pt modelId="{9F85DDD3-C4DB-4541-94C6-C7FCDB230C24}" type="pres">
      <dgm:prSet presAssocID="{23E2723C-B6FD-4F1F-96D8-30F35323B854}" presName="text" presStyleLbl="fgAcc0" presStyleIdx="2" presStyleCnt="3">
        <dgm:presLayoutVars>
          <dgm:chPref val="3"/>
        </dgm:presLayoutVars>
      </dgm:prSet>
      <dgm:spPr/>
    </dgm:pt>
    <dgm:pt modelId="{B9238DBE-A536-1F49-B7B1-E8C3C8E61C3E}" type="pres">
      <dgm:prSet presAssocID="{23E2723C-B6FD-4F1F-96D8-30F35323B854}" presName="hierChild2" presStyleCnt="0"/>
      <dgm:spPr/>
    </dgm:pt>
  </dgm:ptLst>
  <dgm:cxnLst>
    <dgm:cxn modelId="{FCFD030A-6C3B-A74B-B8AA-97173E322B52}" type="presOf" srcId="{370F448F-B860-4EA0-B501-90A88FCD06D5}" destId="{DDDC4799-7FBB-194A-8D50-A52FD38598B1}" srcOrd="0" destOrd="0" presId="urn:microsoft.com/office/officeart/2005/8/layout/hierarchy1"/>
    <dgm:cxn modelId="{E5A6033A-42A3-41D7-A904-AB8045D89450}" srcId="{CA6395DB-A880-431F-912B-5B35DD9A31F0}" destId="{23E2723C-B6FD-4F1F-96D8-30F35323B854}" srcOrd="2" destOrd="0" parTransId="{8C810360-4C45-495A-80DA-6C4C3341AA55}" sibTransId="{B70F4D3A-53CB-4BFD-A2A9-BA9C450A8B7D}"/>
    <dgm:cxn modelId="{F3F96462-0216-44F2-9C57-B8B447DFF35B}" srcId="{CA6395DB-A880-431F-912B-5B35DD9A31F0}" destId="{370F448F-B860-4EA0-B501-90A88FCD06D5}" srcOrd="0" destOrd="0" parTransId="{943C739B-5F65-445C-8E1C-3A4ACC0425EA}" sibTransId="{B4D0B642-5507-464E-BCB9-278F11202C3B}"/>
    <dgm:cxn modelId="{425C0E76-A56E-6C49-82CC-3516118BAFB7}" type="presOf" srcId="{2393ABF6-6C46-4636-AA3A-2E740BF0C5BE}" destId="{C57DFBA6-3D35-CD4B-828C-9E0851F9F632}" srcOrd="0" destOrd="0" presId="urn:microsoft.com/office/officeart/2005/8/layout/hierarchy1"/>
    <dgm:cxn modelId="{C71B6F95-C598-46F9-B89C-96B88D52B33A}" srcId="{CA6395DB-A880-431F-912B-5B35DD9A31F0}" destId="{2393ABF6-6C46-4636-AA3A-2E740BF0C5BE}" srcOrd="1" destOrd="0" parTransId="{3D3440A0-E6B1-4CEE-8D41-5EBB489C1AE5}" sibTransId="{A352CB98-3A91-423F-B040-DE835FBABAEE}"/>
    <dgm:cxn modelId="{6EC376BA-7373-7E4C-B6E5-302B6E64B268}" type="presOf" srcId="{CA6395DB-A880-431F-912B-5B35DD9A31F0}" destId="{A0441D1F-77CD-D242-B33D-371C2B538A18}" srcOrd="0" destOrd="0" presId="urn:microsoft.com/office/officeart/2005/8/layout/hierarchy1"/>
    <dgm:cxn modelId="{7F2C2CCD-D2C0-2E45-B0D0-84A36A1C42FE}" type="presOf" srcId="{23E2723C-B6FD-4F1F-96D8-30F35323B854}" destId="{9F85DDD3-C4DB-4541-94C6-C7FCDB230C24}" srcOrd="0" destOrd="0" presId="urn:microsoft.com/office/officeart/2005/8/layout/hierarchy1"/>
    <dgm:cxn modelId="{24FF43F7-DF19-9B48-B247-6158F580A831}" type="presParOf" srcId="{A0441D1F-77CD-D242-B33D-371C2B538A18}" destId="{DC9A0FAF-A57F-8745-B177-43AD603DB41C}" srcOrd="0" destOrd="0" presId="urn:microsoft.com/office/officeart/2005/8/layout/hierarchy1"/>
    <dgm:cxn modelId="{94614AB3-FA9F-B549-87B0-F4B82F844F86}" type="presParOf" srcId="{DC9A0FAF-A57F-8745-B177-43AD603DB41C}" destId="{6227C856-A870-7344-A0EF-B6B8475C8F66}" srcOrd="0" destOrd="0" presId="urn:microsoft.com/office/officeart/2005/8/layout/hierarchy1"/>
    <dgm:cxn modelId="{A332F65A-E902-2B46-8DAE-F27CE465CFDE}" type="presParOf" srcId="{6227C856-A870-7344-A0EF-B6B8475C8F66}" destId="{528179FD-F6A8-7240-B5FF-51C6DA973D06}" srcOrd="0" destOrd="0" presId="urn:microsoft.com/office/officeart/2005/8/layout/hierarchy1"/>
    <dgm:cxn modelId="{AAC20F3A-C213-EA4B-87F0-874847C555A1}" type="presParOf" srcId="{6227C856-A870-7344-A0EF-B6B8475C8F66}" destId="{DDDC4799-7FBB-194A-8D50-A52FD38598B1}" srcOrd="1" destOrd="0" presId="urn:microsoft.com/office/officeart/2005/8/layout/hierarchy1"/>
    <dgm:cxn modelId="{F4BF2BFB-05F7-9146-83F7-763BE36C4BD1}" type="presParOf" srcId="{DC9A0FAF-A57F-8745-B177-43AD603DB41C}" destId="{58D22963-7691-9941-9BCE-42806AD2040D}" srcOrd="1" destOrd="0" presId="urn:microsoft.com/office/officeart/2005/8/layout/hierarchy1"/>
    <dgm:cxn modelId="{83E72373-2F7A-9F42-8899-F1229EA09242}" type="presParOf" srcId="{A0441D1F-77CD-D242-B33D-371C2B538A18}" destId="{5D64C6DF-4AA3-5F4D-BB50-9CD908FADD27}" srcOrd="1" destOrd="0" presId="urn:microsoft.com/office/officeart/2005/8/layout/hierarchy1"/>
    <dgm:cxn modelId="{81F928C4-C35E-6A4D-B991-44ADEDD0A92D}" type="presParOf" srcId="{5D64C6DF-4AA3-5F4D-BB50-9CD908FADD27}" destId="{35BC0C95-8F7D-A54C-80B6-73A7B05761F9}" srcOrd="0" destOrd="0" presId="urn:microsoft.com/office/officeart/2005/8/layout/hierarchy1"/>
    <dgm:cxn modelId="{E76F64B6-EBC8-8E41-9B64-58E5D200B63A}" type="presParOf" srcId="{35BC0C95-8F7D-A54C-80B6-73A7B05761F9}" destId="{0B3DA7F2-53B2-2E49-AC28-0EC9ED819FCC}" srcOrd="0" destOrd="0" presId="urn:microsoft.com/office/officeart/2005/8/layout/hierarchy1"/>
    <dgm:cxn modelId="{F87B7031-FE91-854B-8AC2-53FE2357F4AC}" type="presParOf" srcId="{35BC0C95-8F7D-A54C-80B6-73A7B05761F9}" destId="{C57DFBA6-3D35-CD4B-828C-9E0851F9F632}" srcOrd="1" destOrd="0" presId="urn:microsoft.com/office/officeart/2005/8/layout/hierarchy1"/>
    <dgm:cxn modelId="{E7C1E8F3-00F3-C840-B911-3FEAD407FE71}" type="presParOf" srcId="{5D64C6DF-4AA3-5F4D-BB50-9CD908FADD27}" destId="{7948FA3F-C334-414A-87F1-07D394675453}" srcOrd="1" destOrd="0" presId="urn:microsoft.com/office/officeart/2005/8/layout/hierarchy1"/>
    <dgm:cxn modelId="{95EA1ABB-8076-1C4B-8E50-6FF45BC99A49}" type="presParOf" srcId="{A0441D1F-77CD-D242-B33D-371C2B538A18}" destId="{63043115-5F15-3B4D-B02C-8DCD6EBEB640}" srcOrd="2" destOrd="0" presId="urn:microsoft.com/office/officeart/2005/8/layout/hierarchy1"/>
    <dgm:cxn modelId="{4D5D875C-0106-104A-94F1-FBFC37837475}" type="presParOf" srcId="{63043115-5F15-3B4D-B02C-8DCD6EBEB640}" destId="{2DC15295-1B71-A745-866D-F4EF909BC4A7}" srcOrd="0" destOrd="0" presId="urn:microsoft.com/office/officeart/2005/8/layout/hierarchy1"/>
    <dgm:cxn modelId="{EF3F8365-7E51-444F-839F-199B6A23CCB7}" type="presParOf" srcId="{2DC15295-1B71-A745-866D-F4EF909BC4A7}" destId="{0420E234-5B46-2A4B-B7F7-D29677F178AE}" srcOrd="0" destOrd="0" presId="urn:microsoft.com/office/officeart/2005/8/layout/hierarchy1"/>
    <dgm:cxn modelId="{AEB603A8-7D29-774D-8982-65CA61E2DB0A}" type="presParOf" srcId="{2DC15295-1B71-A745-866D-F4EF909BC4A7}" destId="{9F85DDD3-C4DB-4541-94C6-C7FCDB230C24}" srcOrd="1" destOrd="0" presId="urn:microsoft.com/office/officeart/2005/8/layout/hierarchy1"/>
    <dgm:cxn modelId="{1F86CD6C-F5F4-CA4F-9512-EE04F5AFF15A}" type="presParOf" srcId="{63043115-5F15-3B4D-B02C-8DCD6EBEB640}" destId="{B9238DBE-A536-1F49-B7B1-E8C3C8E6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179FD-F6A8-7240-B5FF-51C6DA973D0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4799-7FBB-194A-8D50-A52FD38598B1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 3.6 or higher required</a:t>
          </a:r>
        </a:p>
      </dsp:txBody>
      <dsp:txXfrm>
        <a:off x="404582" y="966650"/>
        <a:ext cx="3003118" cy="1864631"/>
      </dsp:txXfrm>
    </dsp:sp>
    <dsp:sp modelId="{0B3DA7F2-53B2-2E49-AC28-0EC9ED819FCC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FBA6-3D35-CD4B-828C-9E0851F9F632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fastapi using pip </a:t>
          </a:r>
        </a:p>
      </dsp:txBody>
      <dsp:txXfrm>
        <a:off x="4216864" y="966650"/>
        <a:ext cx="3003118" cy="1864631"/>
      </dsp:txXfrm>
    </dsp:sp>
    <dsp:sp modelId="{0420E234-5B46-2A4B-B7F7-D29677F178AE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5DDD3-C4DB-4541-94C6-C7FCDB230C24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uvicorn using pip </a:t>
          </a:r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April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April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-1148841" y="-140676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Fastapi Python Complete Tutorial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Use Path Variable In Fastapi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 descr="Network with pins">
            <a:extLst>
              <a:ext uri="{FF2B5EF4-FFF2-40B4-BE49-F238E27FC236}">
                <a16:creationId xmlns:a16="http://schemas.microsoft.com/office/drawing/2014/main" id="{FACFE7F3-33CF-47C1-A8BF-5697B4FB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0" y="284912"/>
            <a:ext cx="10498137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Official doc link :https://</a:t>
            </a:r>
            <a:r>
              <a:rPr lang="en-US" sz="1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fastapi.tiangolo.com</a:t>
            </a: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98045-6728-C143-9A13-7ACFD89A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Fastapi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E8260A-53DE-1747-9F07-0EA8913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96642"/>
            <a:ext cx="7345363" cy="486630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2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1507-5559-0C4D-8F3D-FA1B40A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</a:t>
            </a:r>
            <a:r>
              <a:rPr lang="en-DE" dirty="0"/>
              <a:t>re-requisite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4B6C1C-4B71-46EE-ABBC-ED3D37CD2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807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3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Fastapi Path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757-EAEB-F447-AAE1-6F0A785D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3323"/>
            <a:ext cx="11090274" cy="4709501"/>
          </a:xfrm>
        </p:spPr>
        <p:txBody>
          <a:bodyPr>
            <a:normAutofit/>
          </a:bodyPr>
          <a:lstStyle/>
          <a:p>
            <a:r>
              <a:rPr lang="en-GB" dirty="0"/>
              <a:t>from </a:t>
            </a:r>
            <a:r>
              <a:rPr lang="en-GB" dirty="0" err="1"/>
              <a:t>fastapi</a:t>
            </a:r>
            <a:r>
              <a:rPr lang="en-GB" dirty="0"/>
              <a:t> import </a:t>
            </a:r>
            <a:r>
              <a:rPr lang="en-GB" dirty="0" err="1"/>
              <a:t>FastAPI</a:t>
            </a:r>
            <a:endParaRPr lang="en-GB" dirty="0"/>
          </a:p>
          <a:p>
            <a:r>
              <a:rPr lang="en-GB" dirty="0"/>
              <a:t>app=</a:t>
            </a:r>
            <a:r>
              <a:rPr lang="en-GB" dirty="0" err="1"/>
              <a:t>FastAPI</a:t>
            </a:r>
            <a:r>
              <a:rPr lang="en-GB" dirty="0"/>
              <a:t>()</a:t>
            </a:r>
          </a:p>
          <a:p>
            <a:r>
              <a:rPr lang="en-GB" dirty="0"/>
              <a:t>@</a:t>
            </a:r>
            <a:r>
              <a:rPr lang="en-GB" dirty="0" err="1"/>
              <a:t>app.get</a:t>
            </a:r>
            <a:r>
              <a:rPr lang="en-GB" dirty="0"/>
              <a:t>("/profile/{id}")</a:t>
            </a:r>
          </a:p>
          <a:p>
            <a:r>
              <a:rPr lang="en-GB" dirty="0"/>
              <a:t>def show(</a:t>
            </a:r>
            <a:r>
              <a:rPr lang="en-GB" dirty="0" err="1"/>
              <a:t>id:int</a:t>
            </a:r>
            <a:r>
              <a:rPr lang="en-GB" dirty="0"/>
              <a:t>):</a:t>
            </a:r>
          </a:p>
          <a:p>
            <a:r>
              <a:rPr lang="en-GB" dirty="0"/>
              <a:t>return {"</a:t>
            </a:r>
            <a:r>
              <a:rPr lang="en-GB" dirty="0" err="1"/>
              <a:t>ID":id</a:t>
            </a:r>
            <a:r>
              <a:rPr lang="en-GB"/>
              <a:t>}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7607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757-EAEB-F447-AAE1-6F0A785D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uvicorn main:app –port 8700 --reload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13871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96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Fastapi Python Complete Tutorial  How To Use Path Variable In Fastapi Python  Tutorial :4</vt:lpstr>
      <vt:lpstr>Official doc link :https://fastapi.tiangolo.com/</vt:lpstr>
      <vt:lpstr>What is Fastapi</vt:lpstr>
      <vt:lpstr>Pre-requisite</vt:lpstr>
      <vt:lpstr>Fastapi Path Variable</vt:lpstr>
      <vt:lpstr>How to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20</cp:revision>
  <dcterms:created xsi:type="dcterms:W3CDTF">2021-01-01T07:31:34Z</dcterms:created>
  <dcterms:modified xsi:type="dcterms:W3CDTF">2021-04-23T15:22:44Z</dcterms:modified>
</cp:coreProperties>
</file>