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6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85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Query Parameters In  Details In Fastapi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B8A-CAE4-7045-81A4-69ABF24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Fastapi</a:t>
            </a:r>
            <a:r>
              <a:rPr lang="en-GB" dirty="0"/>
              <a:t> query parameters with default value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B57-4809-3B48-8431-68F2D01C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fastapi</a:t>
            </a:r>
            <a:r>
              <a:rPr lang="en-GB" dirty="0"/>
              <a:t> import </a:t>
            </a:r>
            <a:r>
              <a:rPr lang="en-GB" dirty="0" err="1"/>
              <a:t>FastAPI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app=</a:t>
            </a:r>
            <a:r>
              <a:rPr lang="en-GB" dirty="0" err="1"/>
              <a:t>FastAPI</a:t>
            </a:r>
            <a:r>
              <a:rPr lang="en-GB" dirty="0"/>
              <a:t>()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app.get</a:t>
            </a:r>
            <a:r>
              <a:rPr lang="en-GB" dirty="0"/>
              <a:t>("/users")</a:t>
            </a:r>
          </a:p>
          <a:p>
            <a:pPr marL="0" indent="0">
              <a:buNone/>
            </a:pPr>
            <a:r>
              <a:rPr lang="en-GB" dirty="0"/>
              <a:t>def users(id=6,name="roni"):</a:t>
            </a:r>
          </a:p>
          <a:p>
            <a:pPr marL="0" indent="0">
              <a:buNone/>
            </a:pPr>
            <a:r>
              <a:rPr lang="en-GB" dirty="0"/>
              <a:t> return {"</a:t>
            </a:r>
            <a:r>
              <a:rPr lang="en-GB" dirty="0" err="1"/>
              <a:t>user_id":id,"name":name</a:t>
            </a:r>
            <a:r>
              <a:rPr lang="en-GB" dirty="0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1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B8A-CAE4-7045-81A4-69ABF24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Fastapi</a:t>
            </a:r>
            <a:r>
              <a:rPr lang="en-GB" dirty="0"/>
              <a:t> query parameters with bool value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B57-4809-3B48-8431-68F2D01C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from </a:t>
            </a:r>
            <a:r>
              <a:rPr lang="en-GB" dirty="0" err="1"/>
              <a:t>fastapi</a:t>
            </a:r>
            <a:r>
              <a:rPr lang="en-GB" dirty="0"/>
              <a:t> import </a:t>
            </a:r>
            <a:r>
              <a:rPr lang="en-GB" dirty="0" err="1"/>
              <a:t>FastAPI</a:t>
            </a:r>
            <a:r>
              <a:rPr lang="en-GB" dirty="0"/>
              <a:t> </a:t>
            </a:r>
          </a:p>
          <a:p>
            <a:br>
              <a:rPr lang="en-GB" dirty="0"/>
            </a:br>
            <a:br>
              <a:rPr lang="en-GB" dirty="0"/>
            </a:br>
            <a:r>
              <a:rPr lang="en-GB" dirty="0"/>
              <a:t>app=</a:t>
            </a:r>
            <a:r>
              <a:rPr lang="en-GB" dirty="0" err="1"/>
              <a:t>FastAPI</a:t>
            </a:r>
            <a:r>
              <a:rPr lang="en-GB" dirty="0"/>
              <a:t>()</a:t>
            </a:r>
          </a:p>
          <a:p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app.get</a:t>
            </a:r>
            <a:r>
              <a:rPr lang="en-GB" dirty="0"/>
              <a:t>("/users")</a:t>
            </a:r>
          </a:p>
          <a:p>
            <a:r>
              <a:rPr lang="en-GB" dirty="0"/>
              <a:t>def users(</a:t>
            </a:r>
            <a:r>
              <a:rPr lang="en-GB" dirty="0" err="1"/>
              <a:t>isactive:bool</a:t>
            </a:r>
            <a:r>
              <a:rPr lang="en-GB" dirty="0"/>
              <a:t>):</a:t>
            </a:r>
          </a:p>
          <a:p>
            <a:r>
              <a:rPr lang="en-GB" dirty="0"/>
              <a:t>if (</a:t>
            </a:r>
            <a:r>
              <a:rPr lang="en-GB" dirty="0" err="1"/>
              <a:t>isactive</a:t>
            </a:r>
            <a:r>
              <a:rPr lang="en-GB" dirty="0"/>
              <a:t>):</a:t>
            </a:r>
          </a:p>
          <a:p>
            <a:r>
              <a:rPr lang="en-GB" dirty="0" err="1"/>
              <a:t>val</a:t>
            </a:r>
            <a:r>
              <a:rPr lang="en-GB" dirty="0"/>
              <a:t>="yes"</a:t>
            </a:r>
          </a:p>
          <a:p>
            <a:r>
              <a:rPr lang="en-GB" dirty="0"/>
              <a:t>else:</a:t>
            </a:r>
          </a:p>
          <a:p>
            <a:r>
              <a:rPr lang="en-GB" dirty="0" err="1"/>
              <a:t>val</a:t>
            </a:r>
            <a:r>
              <a:rPr lang="en-GB" dirty="0"/>
              <a:t>="no"</a:t>
            </a:r>
          </a:p>
          <a:p>
            <a:r>
              <a:rPr lang="en-GB" dirty="0"/>
              <a:t>return{"active":</a:t>
            </a:r>
            <a:r>
              <a:rPr lang="en-GB" dirty="0" err="1"/>
              <a:t>val</a:t>
            </a:r>
            <a:r>
              <a:rPr lang="en-GB" dirty="0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47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B8A-CAE4-7045-81A4-69ABF24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Fastapi</a:t>
            </a:r>
            <a:r>
              <a:rPr lang="en-GB" dirty="0"/>
              <a:t> query parameters with json file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B57-4809-3B48-8431-68F2D01C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@</a:t>
            </a:r>
            <a:r>
              <a:rPr lang="en-GB" dirty="0" err="1"/>
              <a:t>app.get</a:t>
            </a:r>
            <a:r>
              <a:rPr lang="en-GB" dirty="0"/>
              <a:t>("/user")</a:t>
            </a:r>
          </a:p>
          <a:p>
            <a:r>
              <a:rPr lang="en-GB" dirty="0"/>
              <a:t>def user(id):</a:t>
            </a:r>
          </a:p>
          <a:p>
            <a:r>
              <a:rPr lang="en-GB" dirty="0"/>
              <a:t>data=</a:t>
            </a:r>
            <a:r>
              <a:rPr lang="en-GB" dirty="0" err="1"/>
              <a:t>read_json</a:t>
            </a:r>
            <a:r>
              <a:rPr lang="en-GB" dirty="0"/>
              <a:t>("</a:t>
            </a:r>
            <a:r>
              <a:rPr lang="en-GB" dirty="0" err="1"/>
              <a:t>users.json</a:t>
            </a:r>
            <a:r>
              <a:rPr lang="en-GB" dirty="0"/>
              <a:t>")</a:t>
            </a:r>
          </a:p>
          <a:p>
            <a:r>
              <a:rPr lang="en-GB" dirty="0" err="1"/>
              <a:t>user_data</a:t>
            </a:r>
            <a:r>
              <a:rPr lang="en-GB" dirty="0"/>
              <a:t>=data["users"]</a:t>
            </a:r>
          </a:p>
          <a:p>
            <a:r>
              <a:rPr lang="en-GB" dirty="0"/>
              <a:t>name="invalid"</a:t>
            </a:r>
          </a:p>
          <a:p>
            <a:br>
              <a:rPr lang="en-GB" dirty="0"/>
            </a:br>
            <a:r>
              <a:rPr lang="en-GB" dirty="0"/>
              <a:t>for row in </a:t>
            </a:r>
            <a:r>
              <a:rPr lang="en-GB" dirty="0" err="1"/>
              <a:t>user_data</a:t>
            </a:r>
            <a:r>
              <a:rPr lang="en-GB" dirty="0"/>
              <a:t>:</a:t>
            </a:r>
          </a:p>
          <a:p>
            <a:r>
              <a:rPr lang="en-GB" dirty="0"/>
              <a:t>if (row["id"]==id):</a:t>
            </a:r>
          </a:p>
          <a:p>
            <a:r>
              <a:rPr lang="en-GB" dirty="0"/>
              <a:t>name=row["name"]</a:t>
            </a:r>
          </a:p>
          <a:p>
            <a:r>
              <a:rPr lang="en-GB" dirty="0"/>
              <a:t>break</a:t>
            </a:r>
          </a:p>
          <a:p>
            <a:r>
              <a:rPr lang="en-GB" dirty="0"/>
              <a:t>return{"</a:t>
            </a:r>
            <a:r>
              <a:rPr lang="en-GB" dirty="0" err="1"/>
              <a:t>id":id,"name":name</a:t>
            </a:r>
            <a:r>
              <a:rPr lang="en-GB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687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uvicorn main:app –port 8700 --reload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Fastapi Python Complete Tutorial  Query Parameters In  Details In Fastapi  Tutorial :7</vt:lpstr>
      <vt:lpstr>Official doc link :https://fastapi.tiangolo.com/</vt:lpstr>
      <vt:lpstr>What is Fastapi</vt:lpstr>
      <vt:lpstr>Pre-requisite</vt:lpstr>
      <vt:lpstr>Fastapi query parameters with default value</vt:lpstr>
      <vt:lpstr>Fastapi query parameters with bool value</vt:lpstr>
      <vt:lpstr>Fastapi query parameters with json file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27</cp:revision>
  <dcterms:created xsi:type="dcterms:W3CDTF">2021-01-01T07:31:34Z</dcterms:created>
  <dcterms:modified xsi:type="dcterms:W3CDTF">2021-06-10T15:10:14Z</dcterms:modified>
</cp:coreProperties>
</file>