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</p:sldIdLst>
  <p:sldSz cx="18288000" cy="10287000"/>
  <p:notesSz cx="6858000" cy="9144000"/>
  <p:embeddedFontLst>
    <p:embeddedFont>
      <p:font typeface="Rubik Semi-Bold" charset="-79"/>
      <p:regular r:id="rId5"/>
    </p:embeddedFont>
    <p:embeddedFont>
      <p:font typeface="Rubik Bold" charset="-79"/>
      <p:regular r:id="rId6"/>
      <p:bold r:id="rId7"/>
    </p:embeddedFont>
    <p:embeddedFont>
      <p:font typeface="Open Sans Bold" charset="0"/>
      <p:regular r:id="rId8"/>
      <p:bold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onsolas" pitchFamily="49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7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5CE1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0"/>
            <a:ext cx="6804851" cy="10287000"/>
          </a:xfrm>
          <a:custGeom>
            <a:avLst/>
            <a:gdLst/>
            <a:ahLst/>
            <a:cxnLst/>
            <a:rect l="l" t="t" r="r" b="b"/>
            <a:pathLst>
              <a:path w="6804851" h="10287000">
                <a:moveTo>
                  <a:pt x="0" y="0"/>
                </a:moveTo>
                <a:lnTo>
                  <a:pt x="6804851" y="0"/>
                </a:lnTo>
                <a:lnTo>
                  <a:pt x="6804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3" r="-45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293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467854" y="-43574"/>
            <a:ext cx="1863720" cy="1863720"/>
          </a:xfrm>
          <a:custGeom>
            <a:avLst/>
            <a:gdLst/>
            <a:ahLst/>
            <a:cxnLst/>
            <a:rect l="l" t="t" r="r" b="b"/>
            <a:pathLst>
              <a:path w="1863720" h="1863720">
                <a:moveTo>
                  <a:pt x="1863720" y="1863720"/>
                </a:moveTo>
                <a:lnTo>
                  <a:pt x="0" y="1863720"/>
                </a:lnTo>
                <a:lnTo>
                  <a:pt x="0" y="0"/>
                </a:lnTo>
                <a:lnTo>
                  <a:pt x="1863720" y="0"/>
                </a:lnTo>
                <a:lnTo>
                  <a:pt x="1863720" y="186372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33331" y="1650319"/>
            <a:ext cx="1915079" cy="1530260"/>
          </a:xfrm>
          <a:custGeom>
            <a:avLst/>
            <a:gdLst/>
            <a:ahLst/>
            <a:cxnLst/>
            <a:rect l="l" t="t" r="r" b="b"/>
            <a:pathLst>
              <a:path w="1915079" h="1530260">
                <a:moveTo>
                  <a:pt x="0" y="0"/>
                </a:moveTo>
                <a:lnTo>
                  <a:pt x="1915079" y="0"/>
                </a:lnTo>
                <a:lnTo>
                  <a:pt x="1915079" y="1530259"/>
                </a:lnTo>
                <a:lnTo>
                  <a:pt x="0" y="1530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97777" y="2339249"/>
            <a:ext cx="356398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8"/>
              </a:lnSpc>
            </a:pPr>
            <a:r>
              <a:rPr lang="en-US" sz="3170" dirty="0">
                <a:solidFill>
                  <a:srgbClr val="FFFF00"/>
                </a:solidFill>
                <a:latin typeface="Rubik Semi-Bold"/>
              </a:rPr>
              <a:t>Total Technology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35539" y="3369734"/>
            <a:ext cx="9687172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3"/>
              </a:lnSpc>
            </a:pPr>
            <a:r>
              <a:rPr lang="en-US" sz="3745" dirty="0">
                <a:solidFill>
                  <a:schemeClr val="bg1"/>
                </a:solidFill>
                <a:latin typeface="Rubik Bold"/>
              </a:rPr>
              <a:t>Jira Automation Using Python</a:t>
            </a:r>
          </a:p>
          <a:p>
            <a:pPr>
              <a:lnSpc>
                <a:spcPts val="5243"/>
              </a:lnSpc>
            </a:pPr>
            <a:r>
              <a:rPr lang="en-US" sz="3745" dirty="0">
                <a:solidFill>
                  <a:schemeClr val="bg1"/>
                </a:solidFill>
                <a:latin typeface="Rubik Bold"/>
              </a:rPr>
              <a:t>Tutorial :</a:t>
            </a:r>
            <a:r>
              <a:rPr lang="en-US" sz="3745" dirty="0" smtClean="0">
                <a:solidFill>
                  <a:schemeClr val="bg1"/>
                </a:solidFill>
                <a:latin typeface="Rubik Bold"/>
              </a:rPr>
              <a:t>17</a:t>
            </a:r>
            <a:endParaRPr lang="en-US" sz="3745" dirty="0">
              <a:solidFill>
                <a:schemeClr val="bg1"/>
              </a:solidFill>
              <a:latin typeface="Rubik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35538" y="5593628"/>
            <a:ext cx="8101821" cy="1413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8" dirty="0" smtClean="0">
                <a:solidFill>
                  <a:schemeClr val="bg1"/>
                </a:solidFill>
                <a:latin typeface="Open Sans Bold"/>
              </a:rPr>
              <a:t>Find All </a:t>
            </a:r>
            <a:r>
              <a:rPr lang="en-US" sz="4068" dirty="0" err="1" smtClean="0">
                <a:solidFill>
                  <a:schemeClr val="bg1"/>
                </a:solidFill>
                <a:latin typeface="Open Sans Bold"/>
              </a:rPr>
              <a:t>Jira</a:t>
            </a:r>
            <a:r>
              <a:rPr lang="en-US" sz="4068" dirty="0" smtClean="0">
                <a:solidFill>
                  <a:schemeClr val="bg1"/>
                </a:solidFill>
                <a:latin typeface="Open Sans Bold"/>
              </a:rPr>
              <a:t> Issues Assigned To </a:t>
            </a:r>
            <a:r>
              <a:rPr lang="en-US" sz="4068" dirty="0">
                <a:solidFill>
                  <a:schemeClr val="bg1"/>
                </a:solidFill>
                <a:latin typeface="Open Sans Bold"/>
              </a:rPr>
              <a:t>A</a:t>
            </a:r>
            <a:r>
              <a:rPr lang="en-US" sz="4068" dirty="0" smtClean="0">
                <a:solidFill>
                  <a:schemeClr val="bg1"/>
                </a:solidFill>
                <a:latin typeface="Open Sans Bold"/>
              </a:rPr>
              <a:t>n Specific User Using Python</a:t>
            </a:r>
            <a:endParaRPr lang="en-US" sz="4068" dirty="0">
              <a:solidFill>
                <a:schemeClr val="bg1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2881343"/>
            <a:ext cx="9144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requests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base_url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"https://ttyoutube.atlassian.net/rest/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/3/search"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user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"thetotaltechnology@gmail.com"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pwd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"ATATT3xFfGF04Xs9SBXzMwS3WBBmZXp1mHD0-RCspB2J9uhHTiZMycFek-TmVqpmfEmSmqg4vRApC8CUSQTDVGce6cvifCvaGWv_Y4PDzLY_rm0m5AwxNiAhAorIg_fYkYDfg3cveORMIDkSXEp9kS7fdfjtCTlV-wP8E-MmoV2BTlGk_xYoBZg=EA27AA78"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{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Accept"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"application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/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json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Content"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"application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/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json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}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api_url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f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base_url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?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jql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=assignee='RONI DAS'"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requests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api_url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auth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user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issues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json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"issues"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</a:t>
            </a: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issue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issues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issue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"key"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issue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"fields"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"summary"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])</a:t>
            </a:r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739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501113-886A-C429-F672-417AC9867AA3}"/>
              </a:ext>
            </a:extLst>
          </p:cNvPr>
          <p:cNvSpPr txBox="1"/>
          <p:nvPr/>
        </p:nvSpPr>
        <p:spPr>
          <a:xfrm>
            <a:off x="1981200" y="3390900"/>
            <a:ext cx="1173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/>
              <a:t>Repo link:</a:t>
            </a:r>
          </a:p>
          <a:p>
            <a:r>
              <a:rPr lang="en-US" sz="3200" dirty="0"/>
              <a:t>https://</a:t>
            </a:r>
            <a:r>
              <a:rPr lang="en-US" sz="3200" dirty="0" smtClean="0"/>
              <a:t>github.com/ronidas39/jira_automation/tree/main/tutorial17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467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Rubik Semi-Bold</vt:lpstr>
      <vt:lpstr>Rubik Bold</vt:lpstr>
      <vt:lpstr>Open Sans Bold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Technology</dc:title>
  <cp:lastModifiedBy>welcome</cp:lastModifiedBy>
  <cp:revision>5</cp:revision>
  <dcterms:created xsi:type="dcterms:W3CDTF">2006-08-16T00:00:00Z</dcterms:created>
  <dcterms:modified xsi:type="dcterms:W3CDTF">2023-10-27T10:55:19Z</dcterms:modified>
  <dc:identifier>DAFrgcznw_Y</dc:identifier>
</cp:coreProperties>
</file>