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Open Sans Bold" panose="020B0806030504020204" pitchFamily="34" charset="0"/>
      <p:regular r:id="rId9"/>
      <p:bold r:id="rId10"/>
    </p:embeddedFont>
    <p:embeddedFont>
      <p:font typeface="Rubik Bold" pitchFamily="2" charset="-79"/>
      <p:regular r:id="rId11"/>
      <p:bold r:id="rId12"/>
    </p:embeddedFont>
    <p:embeddedFont>
      <p:font typeface="Rubik Semi-Bold" pitchFamily="2" charset="-79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37" autoAdjust="0"/>
  </p:normalViewPr>
  <p:slideViewPr>
    <p:cSldViewPr>
      <p:cViewPr varScale="1">
        <p:scale>
          <a:sx n="72" d="100"/>
          <a:sy n="72" d="100"/>
        </p:scale>
        <p:origin x="76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C52FF">
                <a:alpha val="100000"/>
              </a:srgbClr>
            </a:gs>
            <a:gs pos="100000">
              <a:srgbClr val="5CE1E6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0"/>
            <a:ext cx="6804851" cy="10287000"/>
          </a:xfrm>
          <a:custGeom>
            <a:avLst/>
            <a:gdLst/>
            <a:ahLst/>
            <a:cxnLst/>
            <a:rect l="l" t="t" r="r" b="b"/>
            <a:pathLst>
              <a:path w="6804851" h="10287000">
                <a:moveTo>
                  <a:pt x="0" y="0"/>
                </a:moveTo>
                <a:lnTo>
                  <a:pt x="6804851" y="0"/>
                </a:lnTo>
                <a:lnTo>
                  <a:pt x="680485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53" r="-45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028700" cy="10287000"/>
            <a:chOff x="0" y="0"/>
            <a:chExt cx="27093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0933" cy="2709333"/>
            </a:xfrm>
            <a:custGeom>
              <a:avLst/>
              <a:gdLst/>
              <a:ahLst/>
              <a:cxnLst/>
              <a:rect l="l" t="t" r="r" b="b"/>
              <a:pathLst>
                <a:path w="270933" h="27093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4293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flipH="1" flipV="1">
            <a:off x="16467854" y="-43574"/>
            <a:ext cx="1863720" cy="1863720"/>
          </a:xfrm>
          <a:custGeom>
            <a:avLst/>
            <a:gdLst/>
            <a:ahLst/>
            <a:cxnLst/>
            <a:rect l="l" t="t" r="r" b="b"/>
            <a:pathLst>
              <a:path w="1863720" h="1863720">
                <a:moveTo>
                  <a:pt x="1863720" y="1863720"/>
                </a:moveTo>
                <a:lnTo>
                  <a:pt x="0" y="1863720"/>
                </a:lnTo>
                <a:lnTo>
                  <a:pt x="0" y="0"/>
                </a:lnTo>
                <a:lnTo>
                  <a:pt x="1863720" y="0"/>
                </a:lnTo>
                <a:lnTo>
                  <a:pt x="1863720" y="186372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833331" y="1650319"/>
            <a:ext cx="1915079" cy="1530260"/>
          </a:xfrm>
          <a:custGeom>
            <a:avLst/>
            <a:gdLst/>
            <a:ahLst/>
            <a:cxnLst/>
            <a:rect l="l" t="t" r="r" b="b"/>
            <a:pathLst>
              <a:path w="1915079" h="1530260">
                <a:moveTo>
                  <a:pt x="0" y="0"/>
                </a:moveTo>
                <a:lnTo>
                  <a:pt x="1915079" y="0"/>
                </a:lnTo>
                <a:lnTo>
                  <a:pt x="1915079" y="1530259"/>
                </a:lnTo>
                <a:lnTo>
                  <a:pt x="0" y="15302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997777" y="2339249"/>
            <a:ext cx="3563987" cy="557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8"/>
              </a:lnSpc>
            </a:pPr>
            <a:r>
              <a:rPr lang="en-US" sz="3170">
                <a:solidFill>
                  <a:srgbClr val="041C32"/>
                </a:solidFill>
                <a:latin typeface="Rubik Semi-Bold"/>
              </a:rPr>
              <a:t>Total Technology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335539" y="3369734"/>
            <a:ext cx="9687172" cy="1295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3"/>
              </a:lnSpc>
            </a:pPr>
            <a:r>
              <a:rPr lang="en-US" sz="3745" dirty="0">
                <a:solidFill>
                  <a:srgbClr val="041C32"/>
                </a:solidFill>
                <a:latin typeface="Rubik Bold"/>
              </a:rPr>
              <a:t>Jira Automation Using Python</a:t>
            </a:r>
          </a:p>
          <a:p>
            <a:pPr>
              <a:lnSpc>
                <a:spcPts val="5243"/>
              </a:lnSpc>
            </a:pPr>
            <a:r>
              <a:rPr lang="en-US" sz="3745">
                <a:solidFill>
                  <a:srgbClr val="041C32"/>
                </a:solidFill>
                <a:latin typeface="Rubik Bold"/>
              </a:rPr>
              <a:t>Tutorial :16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335539" y="5597092"/>
            <a:ext cx="8101821" cy="1401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96"/>
              </a:lnSpc>
              <a:spcBef>
                <a:spcPct val="0"/>
              </a:spcBef>
            </a:pPr>
            <a:r>
              <a:rPr lang="en-US" sz="4068" dirty="0">
                <a:solidFill>
                  <a:srgbClr val="FF3131"/>
                </a:solidFill>
                <a:latin typeface="Open Sans Bold"/>
              </a:rPr>
              <a:t>Mastering Jira REST API: Fetch Over 1000 Results with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428829"/>
            <a:ext cx="5174054" cy="5829471"/>
            <a:chOff x="0" y="0"/>
            <a:chExt cx="1362714" cy="15353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62714" cy="1535334"/>
            </a:xfrm>
            <a:custGeom>
              <a:avLst/>
              <a:gdLst/>
              <a:ahLst/>
              <a:cxnLst/>
              <a:rect l="l" t="t" r="r" b="b"/>
              <a:pathLst>
                <a:path w="1362714" h="1535334">
                  <a:moveTo>
                    <a:pt x="0" y="0"/>
                  </a:moveTo>
                  <a:lnTo>
                    <a:pt x="1362714" y="0"/>
                  </a:lnTo>
                  <a:lnTo>
                    <a:pt x="1362714" y="1535334"/>
                  </a:lnTo>
                  <a:lnTo>
                    <a:pt x="0" y="1535334"/>
                  </a:lnTo>
                  <a:close/>
                </a:path>
              </a:pathLst>
            </a:custGeom>
            <a:solidFill>
              <a:srgbClr val="04293A"/>
            </a:solidFill>
            <a:ln w="28575">
              <a:solidFill>
                <a:srgbClr val="ECB365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085246" y="3428829"/>
            <a:ext cx="5174054" cy="5829471"/>
            <a:chOff x="0" y="0"/>
            <a:chExt cx="1362714" cy="153533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62714" cy="1535334"/>
            </a:xfrm>
            <a:custGeom>
              <a:avLst/>
              <a:gdLst/>
              <a:ahLst/>
              <a:cxnLst/>
              <a:rect l="l" t="t" r="r" b="b"/>
              <a:pathLst>
                <a:path w="1362714" h="1535334">
                  <a:moveTo>
                    <a:pt x="0" y="0"/>
                  </a:moveTo>
                  <a:lnTo>
                    <a:pt x="1362714" y="0"/>
                  </a:lnTo>
                  <a:lnTo>
                    <a:pt x="1362714" y="1535334"/>
                  </a:lnTo>
                  <a:lnTo>
                    <a:pt x="0" y="1535334"/>
                  </a:lnTo>
                  <a:close/>
                </a:path>
              </a:pathLst>
            </a:custGeom>
            <a:solidFill>
              <a:srgbClr val="04293A"/>
            </a:solidFill>
            <a:ln w="28575">
              <a:solidFill>
                <a:srgbClr val="ECB365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556973" y="3428829"/>
            <a:ext cx="5174054" cy="5829471"/>
            <a:chOff x="0" y="0"/>
            <a:chExt cx="1362714" cy="15353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62714" cy="1535334"/>
            </a:xfrm>
            <a:custGeom>
              <a:avLst/>
              <a:gdLst/>
              <a:ahLst/>
              <a:cxnLst/>
              <a:rect l="l" t="t" r="r" b="b"/>
              <a:pathLst>
                <a:path w="1362714" h="1535334">
                  <a:moveTo>
                    <a:pt x="0" y="0"/>
                  </a:moveTo>
                  <a:lnTo>
                    <a:pt x="1362714" y="0"/>
                  </a:lnTo>
                  <a:lnTo>
                    <a:pt x="1362714" y="1535334"/>
                  </a:lnTo>
                  <a:lnTo>
                    <a:pt x="0" y="1535334"/>
                  </a:lnTo>
                  <a:close/>
                </a:path>
              </a:pathLst>
            </a:custGeom>
            <a:solidFill>
              <a:srgbClr val="04293A"/>
            </a:solidFill>
            <a:ln w="28575">
              <a:solidFill>
                <a:srgbClr val="ECB365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624539" y="4229477"/>
            <a:ext cx="857336" cy="857336"/>
          </a:xfrm>
          <a:custGeom>
            <a:avLst/>
            <a:gdLst/>
            <a:ahLst/>
            <a:cxnLst/>
            <a:rect l="l" t="t" r="r" b="b"/>
            <a:pathLst>
              <a:path w="857336" h="857336">
                <a:moveTo>
                  <a:pt x="0" y="0"/>
                </a:moveTo>
                <a:lnTo>
                  <a:pt x="857335" y="0"/>
                </a:lnTo>
                <a:lnTo>
                  <a:pt x="857335" y="857336"/>
                </a:lnTo>
                <a:lnTo>
                  <a:pt x="0" y="8573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7152812" y="4229477"/>
            <a:ext cx="857336" cy="857336"/>
          </a:xfrm>
          <a:custGeom>
            <a:avLst/>
            <a:gdLst/>
            <a:ahLst/>
            <a:cxnLst/>
            <a:rect l="l" t="t" r="r" b="b"/>
            <a:pathLst>
              <a:path w="857336" h="857336">
                <a:moveTo>
                  <a:pt x="0" y="0"/>
                </a:moveTo>
                <a:lnTo>
                  <a:pt x="857335" y="0"/>
                </a:lnTo>
                <a:lnTo>
                  <a:pt x="857335" y="857336"/>
                </a:lnTo>
                <a:lnTo>
                  <a:pt x="0" y="8573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2681085" y="4229477"/>
            <a:ext cx="869288" cy="857336"/>
          </a:xfrm>
          <a:custGeom>
            <a:avLst/>
            <a:gdLst/>
            <a:ahLst/>
            <a:cxnLst/>
            <a:rect l="l" t="t" r="r" b="b"/>
            <a:pathLst>
              <a:path w="869288" h="857336">
                <a:moveTo>
                  <a:pt x="0" y="0"/>
                </a:moveTo>
                <a:lnTo>
                  <a:pt x="869288" y="0"/>
                </a:lnTo>
                <a:lnTo>
                  <a:pt x="869288" y="857336"/>
                </a:lnTo>
                <a:lnTo>
                  <a:pt x="0" y="8573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4636318" y="695388"/>
            <a:ext cx="8044767" cy="1678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041C32"/>
                </a:solidFill>
                <a:latin typeface="Rubik Semi-Bold"/>
              </a:rPr>
              <a:t>steps to get more than 1000 results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24539" y="5677519"/>
            <a:ext cx="2809459" cy="88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1"/>
              </a:lnSpc>
            </a:pPr>
            <a:r>
              <a:rPr lang="en-US" sz="2529">
                <a:solidFill>
                  <a:srgbClr val="FFFFFF"/>
                </a:solidFill>
                <a:latin typeface="Rubik Semi-Bold"/>
              </a:rPr>
              <a:t>get all issue count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152812" y="5677519"/>
            <a:ext cx="3982376" cy="440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41"/>
              </a:lnSpc>
            </a:pPr>
            <a:r>
              <a:rPr lang="en-US" sz="2529">
                <a:solidFill>
                  <a:srgbClr val="FFFFFF"/>
                </a:solidFill>
                <a:latin typeface="Rubik Semi-Bold"/>
              </a:rPr>
              <a:t>setup pagination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681085" y="5677519"/>
            <a:ext cx="3578041" cy="88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41"/>
              </a:lnSpc>
            </a:pPr>
            <a:r>
              <a:rPr lang="en-US" sz="2529">
                <a:solidFill>
                  <a:srgbClr val="FFFFFF"/>
                </a:solidFill>
                <a:latin typeface="Rubik Semi-Bold"/>
              </a:rPr>
              <a:t>run a for loop till all pages are read</a:t>
            </a:r>
          </a:p>
        </p:txBody>
      </p:sp>
      <p:sp>
        <p:nvSpPr>
          <p:cNvPr id="18" name="Freeform 18"/>
          <p:cNvSpPr/>
          <p:nvPr/>
        </p:nvSpPr>
        <p:spPr>
          <a:xfrm>
            <a:off x="1028700" y="2010791"/>
            <a:ext cx="2316196" cy="416915"/>
          </a:xfrm>
          <a:custGeom>
            <a:avLst/>
            <a:gdLst/>
            <a:ahLst/>
            <a:cxnLst/>
            <a:rect l="l" t="t" r="r" b="b"/>
            <a:pathLst>
              <a:path w="2316196" h="416915">
                <a:moveTo>
                  <a:pt x="0" y="0"/>
                </a:moveTo>
                <a:lnTo>
                  <a:pt x="2316196" y="0"/>
                </a:lnTo>
                <a:lnTo>
                  <a:pt x="2316196" y="416915"/>
                </a:lnTo>
                <a:lnTo>
                  <a:pt x="0" y="4169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flipH="1">
            <a:off x="14943104" y="2010791"/>
            <a:ext cx="2316196" cy="416915"/>
          </a:xfrm>
          <a:custGeom>
            <a:avLst/>
            <a:gdLst/>
            <a:ahLst/>
            <a:cxnLst/>
            <a:rect l="l" t="t" r="r" b="b"/>
            <a:pathLst>
              <a:path w="2316196" h="416915">
                <a:moveTo>
                  <a:pt x="2316196" y="0"/>
                </a:moveTo>
                <a:lnTo>
                  <a:pt x="0" y="0"/>
                </a:lnTo>
                <a:lnTo>
                  <a:pt x="0" y="416915"/>
                </a:lnTo>
                <a:lnTo>
                  <a:pt x="2316196" y="416915"/>
                </a:lnTo>
                <a:lnTo>
                  <a:pt x="231619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501113-886A-C429-F672-417AC9867AA3}"/>
              </a:ext>
            </a:extLst>
          </p:cNvPr>
          <p:cNvSpPr txBox="1"/>
          <p:nvPr/>
        </p:nvSpPr>
        <p:spPr>
          <a:xfrm>
            <a:off x="1981200" y="3390900"/>
            <a:ext cx="11734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200" dirty="0"/>
          </a:p>
          <a:p>
            <a:r>
              <a:rPr lang="en-US" sz="3200" dirty="0"/>
              <a:t>Repo link:</a:t>
            </a:r>
          </a:p>
          <a:p>
            <a:r>
              <a:rPr lang="en-US" sz="3200" dirty="0"/>
              <a:t>https://</a:t>
            </a:r>
            <a:r>
              <a:rPr lang="en-US" sz="3200" dirty="0" err="1"/>
              <a:t>github.com</a:t>
            </a:r>
            <a:r>
              <a:rPr lang="en-US" sz="3200" dirty="0"/>
              <a:t>/ronidas39/</a:t>
            </a:r>
            <a:r>
              <a:rPr lang="en-US" sz="3200" dirty="0" err="1"/>
              <a:t>jira_automation</a:t>
            </a:r>
            <a:r>
              <a:rPr lang="en-US" sz="3200" dirty="0"/>
              <a:t>/tree/main/tutorial16</a:t>
            </a:r>
          </a:p>
        </p:txBody>
      </p:sp>
    </p:spTree>
    <p:extLst>
      <p:ext uri="{BB962C8B-B14F-4D97-AF65-F5344CB8AC3E}">
        <p14:creationId xmlns:p14="http://schemas.microsoft.com/office/powerpoint/2010/main" val="1794671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62</Words>
  <Application>Microsoft Macintosh PowerPoint</Application>
  <PresentationFormat>Custom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Open Sans Bold</vt:lpstr>
      <vt:lpstr>Rubik Semi-Bold</vt:lpstr>
      <vt:lpstr>Arial</vt:lpstr>
      <vt:lpstr>Calibri</vt:lpstr>
      <vt:lpstr>Rubik 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 Technology</dc:title>
  <cp:lastModifiedBy>roni das</cp:lastModifiedBy>
  <cp:revision>3</cp:revision>
  <dcterms:created xsi:type="dcterms:W3CDTF">2006-08-16T00:00:00Z</dcterms:created>
  <dcterms:modified xsi:type="dcterms:W3CDTF">2023-08-14T11:00:26Z</dcterms:modified>
  <dc:identifier>DAFrgcznw_Y</dc:identifier>
</cp:coreProperties>
</file>