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3732" y="436200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How to use prompts in LLAMAINDEX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TUTORIAL 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b="1" dirty="0" smtClean="0">
                <a:solidFill>
                  <a:schemeClr val="accent3"/>
                </a:solidFill>
              </a:rPr>
              <a:t>13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429209"/>
            <a:ext cx="10304884" cy="1601842"/>
          </a:xfrm>
        </p:spPr>
        <p:txBody>
          <a:bodyPr>
            <a:normAutofit/>
          </a:bodyPr>
          <a:lstStyle/>
          <a:p>
            <a:r>
              <a:rPr lang="en-US" dirty="0" smtClean="0"/>
              <a:t>Prompt techniques and usage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288" y="2432490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github.com/ronidas39/llamaindex/tree/main/tutorial13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23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Prompt techniques and usage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38</cp:revision>
  <dcterms:created xsi:type="dcterms:W3CDTF">2023-10-15T17:24:57Z</dcterms:created>
  <dcterms:modified xsi:type="dcterms:W3CDTF">2024-07-29T02:46:18Z</dcterms:modified>
</cp:coreProperties>
</file>