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99" autoAdjust="0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2800" b="1" dirty="0" smtClean="0">
                <a:solidFill>
                  <a:schemeClr val="accent3"/>
                </a:solidFill>
              </a:rPr>
              <a:t>Chat with </a:t>
            </a:r>
            <a:r>
              <a:rPr lang="en-US" sz="3200" b="1" dirty="0" smtClean="0">
                <a:solidFill>
                  <a:schemeClr val="accent3"/>
                </a:solidFill>
              </a:rPr>
              <a:t>news article using LlamaIndex T</a:t>
            </a:r>
            <a:r>
              <a:rPr lang="en-US" sz="3200" b="1" dirty="0" smtClean="0">
                <a:solidFill>
                  <a:schemeClr val="accent3"/>
                </a:solidFill>
              </a:rPr>
              <a:t>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24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Chat with </a:t>
            </a:r>
            <a:r>
              <a:rPr lang="en-US" b="1" dirty="0" smtClean="0">
                <a:solidFill>
                  <a:schemeClr val="accent3"/>
                </a:solidFill>
              </a:rPr>
              <a:t>news article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</a:t>
            </a:r>
            <a:r>
              <a:rPr lang="en-IN" dirty="0" smtClean="0"/>
              <a:t>llama-index-readers-web</a:t>
            </a:r>
          </a:p>
          <a:p>
            <a:r>
              <a:rPr lang="en-US" dirty="0" smtClean="0"/>
              <a:t>Extract news from internet</a:t>
            </a:r>
          </a:p>
          <a:p>
            <a:r>
              <a:rPr lang="en-US" dirty="0" smtClean="0"/>
              <a:t>Create vector index</a:t>
            </a:r>
          </a:p>
          <a:p>
            <a:r>
              <a:rPr lang="en-US" dirty="0" smtClean="0"/>
              <a:t>Test the 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36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Chat with news article 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56</cp:revision>
  <dcterms:created xsi:type="dcterms:W3CDTF">2023-10-15T17:24:57Z</dcterms:created>
  <dcterms:modified xsi:type="dcterms:W3CDTF">2024-08-19T03:18:33Z</dcterms:modified>
</cp:coreProperties>
</file>