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CDE45C10-227D-42DF-A888-EEFD3784FA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A214944-8898-48BC-AE6F-065DA7BBB8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="" xmlns:a16="http://schemas.microsoft.com/office/drawing/2014/main" id="{DD8EACB7-D372-470B-B76E-A829D0031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=""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="" xmlns:a16="http://schemas.microsoft.com/office/drawing/2014/main" id="{FBE11A49-02A1-4D4C-9A49-CDF496B109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LLAMAINDEX </a:t>
            </a:r>
            <a:r>
              <a:rPr lang="en-US" dirty="0">
                <a:solidFill>
                  <a:schemeClr val="accent3"/>
                </a:solidFill>
              </a:rPr>
              <a:t>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Load Files From Directory Using LLAMAINDEX</a:t>
            </a:r>
            <a:endParaRPr lang="en-US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TUTORIAL : </a:t>
            </a:r>
            <a:r>
              <a:rPr lang="en-US" b="1" dirty="0">
                <a:solidFill>
                  <a:schemeClr val="accent3"/>
                </a:solidFill>
              </a:rPr>
              <a:t>1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="" xmlns:a16="http://schemas.microsoft.com/office/drawing/2014/main" id="{F1732D3A-CFF0-45BE-AD79-F83D0272C6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892F72C-7FB6-49C8-A402-D5DC42DB67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FC92C2E1-605F-49BD-8AC8-DC52B3015E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38BE2E0F-EE6D-4748-AB8F-724D0DDC6E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=""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Load file from directory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8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Github</a:t>
            </a:r>
            <a:r>
              <a:rPr lang="en-IN" dirty="0" smtClean="0"/>
              <a:t>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33885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20</Words>
  <Application>Microsoft Office PowerPoint</Application>
  <PresentationFormat>Custom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LLAMAINDEX complete tutorial for beginners</vt:lpstr>
      <vt:lpstr>Load file from directory </vt:lpstr>
      <vt:lpstr>Github 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13</cp:revision>
  <dcterms:created xsi:type="dcterms:W3CDTF">2023-10-15T17:24:57Z</dcterms:created>
  <dcterms:modified xsi:type="dcterms:W3CDTF">2024-05-26T10:07:59Z</dcterms:modified>
</cp:coreProperties>
</file>