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LLM standalone usage with LlamaIndex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6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16" y="410548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 smtClean="0"/>
              <a:t>What we will do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Text completion with </a:t>
            </a:r>
            <a:r>
              <a:rPr lang="en-IN" dirty="0" err="1" smtClean="0"/>
              <a:t>llamaindex</a:t>
            </a:r>
            <a:endParaRPr lang="en-IN" dirty="0" smtClean="0"/>
          </a:p>
          <a:p>
            <a:r>
              <a:rPr lang="en-IN" dirty="0" smtClean="0"/>
              <a:t>Chat with </a:t>
            </a:r>
            <a:r>
              <a:rPr lang="en-IN" dirty="0" err="1" smtClean="0"/>
              <a:t>llamaindex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</a:t>
            </a:r>
            <a:r>
              <a:rPr lang="en-IN"/>
              <a:t>://</a:t>
            </a:r>
            <a:r>
              <a:rPr lang="en-IN" smtClean="0"/>
              <a:t>github.com/ronidas39/llamaindex/tree/main/tutorial6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30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What we will do here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22</cp:revision>
  <dcterms:created xsi:type="dcterms:W3CDTF">2023-10-15T17:24:57Z</dcterms:created>
  <dcterms:modified xsi:type="dcterms:W3CDTF">2024-07-07T07:42:22Z</dcterms:modified>
</cp:coreProperties>
</file>