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99" autoAdjust="0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3732" y="436200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Use LlamaIndex prompts with Index query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 smtClean="0">
                <a:solidFill>
                  <a:schemeClr val="accent3"/>
                </a:solidFill>
              </a:rPr>
              <a:t>14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dirty="0" smtClean="0"/>
              <a:t>Index query with LlamaIndex prompts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288" y="2432490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github.com/ronidas39/llamaindex/tree/main/tutorial14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24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Index query with LlamaIndex prompts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40</cp:revision>
  <dcterms:created xsi:type="dcterms:W3CDTF">2023-10-15T17:24:57Z</dcterms:created>
  <dcterms:modified xsi:type="dcterms:W3CDTF">2024-07-30T02:46:22Z</dcterms:modified>
</cp:coreProperties>
</file>