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124821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Chat with S3 bucket files using LlamaIndex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19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with s3 bucket file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 boto3</a:t>
            </a:r>
          </a:p>
          <a:p>
            <a:r>
              <a:rPr lang="en-IN" dirty="0" smtClean="0"/>
              <a:t>Install </a:t>
            </a:r>
            <a:r>
              <a:rPr lang="en-IN" dirty="0" err="1" smtClean="0"/>
              <a:t>awscli</a:t>
            </a:r>
            <a:endParaRPr lang="en-IN" dirty="0" smtClean="0"/>
          </a:p>
          <a:p>
            <a:r>
              <a:rPr lang="en-IN" dirty="0" smtClean="0"/>
              <a:t>Install s3fs</a:t>
            </a:r>
          </a:p>
          <a:p>
            <a:r>
              <a:rPr lang="en-IN" dirty="0" smtClean="0"/>
              <a:t>Run </a:t>
            </a:r>
            <a:r>
              <a:rPr lang="en-IN" sz="2400" dirty="0" err="1" smtClean="0"/>
              <a:t>a</a:t>
            </a:r>
            <a:r>
              <a:rPr lang="en-IN" sz="2400" dirty="0" err="1" smtClean="0"/>
              <a:t>ws</a:t>
            </a:r>
            <a:r>
              <a:rPr lang="en-IN" sz="2400" dirty="0" smtClean="0"/>
              <a:t> configure </a:t>
            </a:r>
            <a:r>
              <a:rPr lang="en-IN" dirty="0" smtClean="0"/>
              <a:t>to set </a:t>
            </a:r>
            <a:r>
              <a:rPr lang="en-IN" dirty="0" err="1" smtClean="0"/>
              <a:t>accessid</a:t>
            </a:r>
            <a:r>
              <a:rPr lang="en-IN" dirty="0" smtClean="0"/>
              <a:t> and secret key</a:t>
            </a:r>
          </a:p>
          <a:p>
            <a:r>
              <a:rPr lang="en-IN" dirty="0" smtClean="0"/>
              <a:t>Upload a text file into s3 bucket </a:t>
            </a:r>
          </a:p>
          <a:p>
            <a:r>
              <a:rPr lang="en-IN" dirty="0" smtClean="0"/>
              <a:t>Build vector index from it</a:t>
            </a:r>
          </a:p>
          <a:p>
            <a:r>
              <a:rPr lang="en-IN" dirty="0" smtClean="0"/>
              <a:t>Test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53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Chat with s3 bucket file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50</cp:revision>
  <dcterms:created xsi:type="dcterms:W3CDTF">2023-10-15T17:24:57Z</dcterms:created>
  <dcterms:modified xsi:type="dcterms:W3CDTF">2024-08-13T09:25:05Z</dcterms:modified>
</cp:coreProperties>
</file>