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22" autoAdjust="0"/>
  </p:normalViewPr>
  <p:slideViewPr>
    <p:cSldViewPr snapToGrid="0">
      <p:cViewPr varScale="1">
        <p:scale>
          <a:sx n="118" d="100"/>
          <a:sy n="118" d="100"/>
        </p:scale>
        <p:origin x="608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LLAMAINDEX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2071137"/>
          </a:xfrm>
        </p:spPr>
        <p:txBody>
          <a:bodyPr>
            <a:noAutofit/>
          </a:bodyPr>
          <a:lstStyle/>
          <a:p>
            <a:pPr lvl="1"/>
            <a:r>
              <a:rPr lang="en-US" sz="2800" b="1" dirty="0">
                <a:solidFill>
                  <a:schemeClr val="accent3"/>
                </a:solidFill>
              </a:rPr>
              <a:t>Chat with </a:t>
            </a:r>
            <a:r>
              <a:rPr lang="en-US" sz="2800" b="1" dirty="0" err="1">
                <a:solidFill>
                  <a:schemeClr val="accent3"/>
                </a:solidFill>
              </a:rPr>
              <a:t>Arxiv</a:t>
            </a:r>
            <a:r>
              <a:rPr lang="en-US" sz="2800" b="1" dirty="0">
                <a:solidFill>
                  <a:schemeClr val="accent3"/>
                </a:solidFill>
              </a:rPr>
              <a:t> documents </a:t>
            </a:r>
            <a:r>
              <a:rPr lang="en-US" sz="3200" b="1" dirty="0">
                <a:solidFill>
                  <a:schemeClr val="accent3"/>
                </a:solidFill>
              </a:rPr>
              <a:t>using LlamaIndex TUTORIAL </a:t>
            </a:r>
            <a:r>
              <a:rPr lang="en-US" sz="3200" b="1">
                <a:solidFill>
                  <a:schemeClr val="accent3"/>
                </a:solidFill>
              </a:rPr>
              <a:t>: 27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Chat with </a:t>
            </a:r>
            <a:r>
              <a:rPr lang="en-US" b="1" dirty="0" err="1">
                <a:solidFill>
                  <a:schemeClr val="accent3"/>
                </a:solidFill>
              </a:rPr>
              <a:t>arxiv</a:t>
            </a:r>
            <a:r>
              <a:rPr lang="en-US" b="1" dirty="0">
                <a:solidFill>
                  <a:schemeClr val="accent3"/>
                </a:solidFill>
              </a:rPr>
              <a:t>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llamaindex</a:t>
            </a:r>
            <a:r>
              <a:rPr lang="en-IN" dirty="0"/>
              <a:t>/tree/main/tutorial27</a:t>
            </a:r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35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LLAMAINDEX complete tutorial for beginners</vt:lpstr>
      <vt:lpstr>Chat with arxiv document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58</cp:revision>
  <dcterms:created xsi:type="dcterms:W3CDTF">2023-10-15T17:24:57Z</dcterms:created>
  <dcterms:modified xsi:type="dcterms:W3CDTF">2024-11-18T11:12:27Z</dcterms:modified>
</cp:coreProperties>
</file>