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44" autoAdjust="0"/>
  </p:normalViewPr>
  <p:slideViewPr>
    <p:cSldViewPr snapToGrid="0">
      <p:cViewPr varScale="1">
        <p:scale>
          <a:sx n="119" d="100"/>
          <a:sy n="119" d="100"/>
        </p:scale>
        <p:origin x="5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Chat with google map data using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r>
              <a:rPr lang="en-US" sz="3200" b="1" dirty="0">
                <a:solidFill>
                  <a:schemeClr val="accent3"/>
                </a:solidFill>
              </a:rPr>
              <a:t> TUTORIAL : 28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Chat with google maps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!pip install llama-index llama-index-readers-google</a:t>
            </a:r>
          </a:p>
          <a:p>
            <a:endParaRPr lang="en-IN" dirty="0"/>
          </a:p>
          <a:p>
            <a:r>
              <a:rPr lang="en-IN" dirty="0"/>
              <a:t>Set google map </a:t>
            </a:r>
            <a:r>
              <a:rPr lang="en-IN" dirty="0" err="1"/>
              <a:t>api</a:t>
            </a:r>
            <a:r>
              <a:rPr lang="en-IN" dirty="0"/>
              <a:t> from</a:t>
            </a:r>
          </a:p>
          <a:p>
            <a:r>
              <a:rPr lang="en-IN" dirty="0"/>
              <a:t>https://</a:t>
            </a:r>
            <a:r>
              <a:rPr lang="en-IN" dirty="0" err="1"/>
              <a:t>console.cloud.google.com</a:t>
            </a:r>
            <a:r>
              <a:rPr lang="en-IN" dirty="0"/>
              <a:t>/google/maps-</a:t>
            </a:r>
            <a:r>
              <a:rPr lang="en-IN" dirty="0" err="1"/>
              <a:t>apis</a:t>
            </a:r>
            <a:r>
              <a:rPr lang="en-IN" dirty="0"/>
              <a:t>/</a:t>
            </a:r>
            <a:r>
              <a:rPr lang="en-IN" dirty="0" err="1"/>
              <a:t>credentials?hl</a:t>
            </a:r>
            <a:r>
              <a:rPr lang="en-IN" dirty="0"/>
              <a:t>=</a:t>
            </a:r>
            <a:r>
              <a:rPr lang="en-IN" dirty="0" err="1"/>
              <a:t>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/tree/main/tutorial28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66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Chat with google maps data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59</cp:revision>
  <dcterms:created xsi:type="dcterms:W3CDTF">2023-10-15T17:24:57Z</dcterms:created>
  <dcterms:modified xsi:type="dcterms:W3CDTF">2024-11-19T01:13:35Z</dcterms:modified>
</cp:coreProperties>
</file>