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</a:t>
            </a:r>
            <a:r>
              <a:rPr lang="en-US" b="1" dirty="0">
                <a:solidFill>
                  <a:schemeClr val="accent3"/>
                </a:solidFill>
              </a:rPr>
              <a:t>w</a:t>
            </a:r>
            <a:r>
              <a:rPr lang="en-US" b="1" dirty="0" smtClean="0">
                <a:solidFill>
                  <a:schemeClr val="accent3"/>
                </a:solidFill>
              </a:rPr>
              <a:t>ith </a:t>
            </a:r>
            <a:r>
              <a:rPr lang="en-US" b="1" dirty="0">
                <a:solidFill>
                  <a:schemeClr val="accent3"/>
                </a:solidFill>
              </a:rPr>
              <a:t>m</a:t>
            </a:r>
            <a:r>
              <a:rPr lang="en-US" b="1" dirty="0" smtClean="0">
                <a:solidFill>
                  <a:schemeClr val="accent3"/>
                </a:solidFill>
              </a:rPr>
              <a:t>ultiple documents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4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410548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do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Load multiple documents </a:t>
            </a:r>
          </a:p>
          <a:p>
            <a:r>
              <a:rPr lang="en-IN" dirty="0" smtClean="0"/>
              <a:t>Ask question and perform queries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What we will do here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19</cp:revision>
  <dcterms:created xsi:type="dcterms:W3CDTF">2023-10-15T17:24:57Z</dcterms:created>
  <dcterms:modified xsi:type="dcterms:W3CDTF">2024-07-04T02:55:35Z</dcterms:modified>
</cp:coreProperties>
</file>