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809" autoAdjust="0"/>
  </p:normalViewPr>
  <p:slideViewPr>
    <p:cSldViewPr snapToGrid="0">
      <p:cViewPr varScale="1">
        <p:scale>
          <a:sx n="121" d="100"/>
          <a:sy n="121" d="100"/>
        </p:scale>
        <p:origin x="44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2800" b="1" dirty="0">
                <a:solidFill>
                  <a:schemeClr val="accent3"/>
                </a:solidFill>
              </a:rPr>
              <a:t>Chat with </a:t>
            </a:r>
            <a:r>
              <a:rPr lang="en-US" sz="2800" b="1" dirty="0" err="1">
                <a:solidFill>
                  <a:schemeClr val="accent3"/>
                </a:solidFill>
              </a:rPr>
              <a:t>api</a:t>
            </a:r>
            <a:r>
              <a:rPr lang="en-US" sz="2800" b="1" dirty="0">
                <a:solidFill>
                  <a:schemeClr val="accent3"/>
                </a:solidFill>
              </a:rPr>
              <a:t> using </a:t>
            </a:r>
            <a:r>
              <a:rPr lang="en-US" sz="2800" b="1" dirty="0" err="1">
                <a:solidFill>
                  <a:schemeClr val="accent3"/>
                </a:solidFill>
              </a:rPr>
              <a:t>LlamaIndex</a:t>
            </a:r>
            <a:r>
              <a:rPr lang="en-US" sz="2800" b="1" dirty="0">
                <a:solidFill>
                  <a:schemeClr val="accent3"/>
                </a:solidFill>
              </a:rPr>
              <a:t> agents</a:t>
            </a: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 TUTORIAL : 33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</a:t>
            </a:r>
            <a:r>
              <a:rPr lang="en-IN"/>
              <a:t>/tutorial33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AdornVTI</vt:lpstr>
      <vt:lpstr>LLAMAINDEX complete tutorial for beginners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65</cp:revision>
  <dcterms:created xsi:type="dcterms:W3CDTF">2023-10-15T17:24:57Z</dcterms:created>
  <dcterms:modified xsi:type="dcterms:W3CDTF">2024-11-22T11:50:47Z</dcterms:modified>
</cp:coreProperties>
</file>