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How to stream LLM response in LlamaIndex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5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16" y="410548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What we will do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 </a:t>
            </a:r>
            <a:r>
              <a:rPr lang="en-IN" dirty="0" err="1" smtClean="0"/>
              <a:t>openai</a:t>
            </a:r>
            <a:r>
              <a:rPr lang="en-IN" dirty="0" smtClean="0"/>
              <a:t> </a:t>
            </a:r>
            <a:r>
              <a:rPr lang="en-IN" dirty="0" err="1" smtClean="0"/>
              <a:t>llm</a:t>
            </a:r>
            <a:r>
              <a:rPr lang="en-IN" dirty="0" smtClean="0"/>
              <a:t> to get simple response as non streaming</a:t>
            </a:r>
            <a:endParaRPr lang="en-IN" dirty="0" smtClean="0"/>
          </a:p>
          <a:p>
            <a:r>
              <a:rPr lang="en-IN" dirty="0"/>
              <a:t>Use </a:t>
            </a:r>
            <a:r>
              <a:rPr lang="en-IN" dirty="0" err="1"/>
              <a:t>openai</a:t>
            </a:r>
            <a:r>
              <a:rPr lang="en-IN" dirty="0"/>
              <a:t> </a:t>
            </a:r>
            <a:r>
              <a:rPr lang="en-IN" dirty="0" err="1"/>
              <a:t>llm</a:t>
            </a:r>
            <a:r>
              <a:rPr lang="en-IN" dirty="0"/>
              <a:t> to get simple response </a:t>
            </a:r>
            <a:r>
              <a:rPr lang="en-IN" smtClean="0"/>
              <a:t>as streaming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What we will do here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21</cp:revision>
  <dcterms:created xsi:type="dcterms:W3CDTF">2023-10-15T17:24:57Z</dcterms:created>
  <dcterms:modified xsi:type="dcterms:W3CDTF">2024-07-05T02:53:19Z</dcterms:modified>
</cp:coreProperties>
</file>