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99" autoAdjust="0"/>
  </p:normalViewPr>
  <p:slideViewPr>
    <p:cSldViewPr snapToGrid="0">
      <p:cViewPr varScale="1">
        <p:scale>
          <a:sx n="82" d="100"/>
          <a:sy n="82" d="100"/>
        </p:scale>
        <p:origin x="-69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2071137"/>
          </a:xfrm>
        </p:spPr>
        <p:txBody>
          <a:bodyPr>
            <a:noAutofit/>
          </a:bodyPr>
          <a:lstStyle/>
          <a:p>
            <a:pPr lvl="1"/>
            <a:r>
              <a:rPr lang="en-US" sz="2800" b="1" dirty="0" smtClean="0">
                <a:solidFill>
                  <a:schemeClr val="accent3"/>
                </a:solidFill>
              </a:rPr>
              <a:t>Chat with </a:t>
            </a:r>
            <a:r>
              <a:rPr lang="en-US" sz="2800" b="1" dirty="0" smtClean="0">
                <a:solidFill>
                  <a:schemeClr val="accent3"/>
                </a:solidFill>
              </a:rPr>
              <a:t>YouTube videos using LlamaIndex</a:t>
            </a:r>
          </a:p>
          <a:p>
            <a:pPr lvl="1"/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23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Chat with any </a:t>
            </a:r>
            <a:r>
              <a:rPr lang="en-US" b="1" dirty="0" smtClean="0">
                <a:solidFill>
                  <a:schemeClr val="accent3"/>
                </a:solidFill>
              </a:rPr>
              <a:t>YouTube video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pip </a:t>
            </a:r>
            <a:r>
              <a:rPr lang="en-IN" dirty="0"/>
              <a:t>install llama-hub-</a:t>
            </a:r>
            <a:r>
              <a:rPr lang="en-IN" dirty="0" err="1"/>
              <a:t>youtube</a:t>
            </a:r>
            <a:r>
              <a:rPr lang="en-IN" dirty="0"/>
              <a:t>-transcript </a:t>
            </a:r>
            <a:endParaRPr lang="en-IN" dirty="0" smtClean="0"/>
          </a:p>
          <a:p>
            <a:r>
              <a:rPr lang="en-IN" dirty="0" smtClean="0"/>
              <a:t>pip </a:t>
            </a:r>
            <a:r>
              <a:rPr lang="en-IN" dirty="0"/>
              <a:t>install llama-index-readers-</a:t>
            </a:r>
            <a:r>
              <a:rPr lang="en-IN" dirty="0" err="1"/>
              <a:t>youtube</a:t>
            </a:r>
            <a:r>
              <a:rPr lang="en-IN" dirty="0"/>
              <a:t>-transcript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Load any YouTube video for transcript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30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Chat with any YouTube video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55</cp:revision>
  <dcterms:created xsi:type="dcterms:W3CDTF">2023-10-15T17:24:57Z</dcterms:created>
  <dcterms:modified xsi:type="dcterms:W3CDTF">2024-08-18T03:51:29Z</dcterms:modified>
</cp:coreProperties>
</file>