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59" autoAdjust="0"/>
  </p:normalViewPr>
  <p:slideViewPr>
    <p:cSldViewPr snapToGrid="0">
      <p:cViewPr varScale="1">
        <p:scale>
          <a:sx n="119" d="100"/>
          <a:sy n="119" d="100"/>
        </p:scale>
        <p:origin x="56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-95002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704164" cy="2414033"/>
          </a:xfrm>
        </p:spPr>
        <p:txBody>
          <a:bodyPr>
            <a:noAutofit/>
          </a:bodyPr>
          <a:lstStyle/>
          <a:p>
            <a:pPr lvl="1"/>
            <a:r>
              <a:rPr lang="en-US" sz="3200" b="1" dirty="0">
                <a:solidFill>
                  <a:schemeClr val="accent3"/>
                </a:solidFill>
              </a:rPr>
              <a:t>	Build rag with </a:t>
            </a:r>
            <a:r>
              <a:rPr lang="en-US" sz="3200" b="1" dirty="0" err="1">
                <a:solidFill>
                  <a:schemeClr val="accent3"/>
                </a:solidFill>
              </a:rPr>
              <a:t>ElasticSearch</a:t>
            </a:r>
            <a:r>
              <a:rPr lang="en-US" sz="3200" b="1" dirty="0">
                <a:solidFill>
                  <a:schemeClr val="accent3"/>
                </a:solidFill>
              </a:rPr>
              <a:t> &amp; </a:t>
            </a:r>
            <a:r>
              <a:rPr lang="en-US" sz="3200" b="1" dirty="0" err="1">
                <a:solidFill>
                  <a:schemeClr val="accent3"/>
                </a:solidFill>
              </a:rPr>
              <a:t>LlamaIndex</a:t>
            </a:r>
            <a:endParaRPr lang="en-US" sz="3200" b="1" dirty="0">
              <a:solidFill>
                <a:schemeClr val="accent3"/>
              </a:solidFill>
            </a:endParaRP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TUTORIAL : 38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2DB-3BC9-D6D2-FC38-69E24461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530F-C80F-9753-2D61-ABE2FF62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llama-index-vector-stores-</a:t>
            </a:r>
            <a:r>
              <a:rPr lang="en-US" dirty="0" err="1"/>
              <a:t>elasticsearch</a:t>
            </a:r>
            <a:r>
              <a:rPr lang="en-US" dirty="0"/>
              <a:t> </a:t>
            </a:r>
          </a:p>
          <a:p>
            <a:r>
              <a:rPr lang="en-US" dirty="0"/>
              <a:t>pip install llama-index </a:t>
            </a:r>
          </a:p>
        </p:txBody>
      </p:sp>
    </p:spTree>
    <p:extLst>
      <p:ext uri="{BB962C8B-B14F-4D97-AF65-F5344CB8AC3E}">
        <p14:creationId xmlns:p14="http://schemas.microsoft.com/office/powerpoint/2010/main" val="27527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/tree/main/tutorial38</a:t>
            </a:r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39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LLAMAINDEX complete tutorial for beginners</vt:lpstr>
      <vt:lpstr>Pre-requisite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72</cp:revision>
  <dcterms:created xsi:type="dcterms:W3CDTF">2023-10-15T17:24:57Z</dcterms:created>
  <dcterms:modified xsi:type="dcterms:W3CDTF">2024-12-05T10:12:31Z</dcterms:modified>
</cp:coreProperties>
</file>