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 autoAdjust="0"/>
    <p:restoredTop sz="94699" autoAdjust="0"/>
  </p:normalViewPr>
  <p:slideViewPr>
    <p:cSldViewPr snapToGrid="0">
      <p:cViewPr varScale="1">
        <p:scale>
          <a:sx n="70" d="100"/>
          <a:sy n="70" d="100"/>
        </p:scale>
        <p:origin x="-600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CDE45C10-227D-42DF-A888-EEFD3784FA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A214944-8898-48BC-AE6F-065DA7BBB8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="" xmlns:a16="http://schemas.microsoft.com/office/drawing/2014/main" id="{DD8EACB7-D372-470B-B76E-A829D00310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=""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="" xmlns:a16="http://schemas.microsoft.com/office/drawing/2014/main" id="{FBE11A49-02A1-4D4C-9A49-CDF496B109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LLAMAINDEX </a:t>
            </a:r>
            <a:r>
              <a:rPr lang="en-US" dirty="0">
                <a:solidFill>
                  <a:schemeClr val="accent3"/>
                </a:solidFill>
              </a:rPr>
              <a:t>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3944" y="4147457"/>
            <a:ext cx="4414156" cy="1248213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3"/>
                </a:solidFill>
              </a:rPr>
              <a:t>Chat with </a:t>
            </a:r>
            <a:r>
              <a:rPr lang="en-US" sz="2800" b="1" dirty="0" err="1" smtClean="0">
                <a:solidFill>
                  <a:schemeClr val="accent3"/>
                </a:solidFill>
              </a:rPr>
              <a:t>google</a:t>
            </a:r>
            <a:r>
              <a:rPr lang="en-US" sz="2800" b="1" dirty="0" smtClean="0">
                <a:solidFill>
                  <a:schemeClr val="accent3"/>
                </a:solidFill>
              </a:rPr>
              <a:t> docs using LlamaIndex</a:t>
            </a:r>
            <a:endParaRPr lang="en-US" sz="2800" b="1" dirty="0" smtClean="0">
              <a:solidFill>
                <a:schemeClr val="accent3"/>
              </a:solidFill>
            </a:endParaRPr>
          </a:p>
          <a:p>
            <a:r>
              <a:rPr lang="en-US" sz="3200" b="1" dirty="0" smtClean="0">
                <a:solidFill>
                  <a:schemeClr val="accent3"/>
                </a:solidFill>
              </a:rPr>
              <a:t>TUTORIAL </a:t>
            </a:r>
            <a:r>
              <a:rPr lang="en-US" sz="3200" b="1" dirty="0">
                <a:solidFill>
                  <a:schemeClr val="accent3"/>
                </a:solidFill>
              </a:rPr>
              <a:t>: </a:t>
            </a:r>
            <a:r>
              <a:rPr lang="en-US" sz="3200" b="1" dirty="0" smtClean="0">
                <a:solidFill>
                  <a:schemeClr val="accent3"/>
                </a:solidFill>
              </a:rPr>
              <a:t>20</a:t>
            </a:r>
            <a:endParaRPr lang="en-US" sz="3200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="" xmlns:a16="http://schemas.microsoft.com/office/drawing/2014/main" id="{F1732D3A-CFF0-45BE-AD79-F83D0272C6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892F72C-7FB6-49C8-A402-D5DC42DB67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FC92C2E1-605F-49BD-8AC8-DC52B3015E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38BE2E0F-EE6D-4748-AB8F-724D0DDC6E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=""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93" y="429209"/>
            <a:ext cx="10304884" cy="160184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Chat with </a:t>
            </a:r>
            <a:r>
              <a:rPr lang="en-US" b="1" dirty="0" err="1" smtClean="0">
                <a:solidFill>
                  <a:schemeClr val="accent3"/>
                </a:solidFill>
              </a:rPr>
              <a:t>google</a:t>
            </a:r>
            <a:r>
              <a:rPr lang="en-US" b="1" dirty="0" smtClean="0">
                <a:solidFill>
                  <a:schemeClr val="accent3"/>
                </a:solidFill>
              </a:rPr>
              <a:t> docs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pip install llama-index-readers-</a:t>
            </a:r>
            <a:r>
              <a:rPr lang="en-IN" dirty="0" err="1"/>
              <a:t>google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US" dirty="0" smtClean="0"/>
              <a:t>Create new </a:t>
            </a:r>
            <a:r>
              <a:rPr lang="en-US" dirty="0" err="1" smtClean="0"/>
              <a:t>google</a:t>
            </a:r>
            <a:r>
              <a:rPr lang="en-US" dirty="0" smtClean="0"/>
              <a:t> docs</a:t>
            </a:r>
          </a:p>
          <a:p>
            <a:r>
              <a:rPr lang="en-US" dirty="0" smtClean="0"/>
              <a:t>Setup </a:t>
            </a:r>
            <a:r>
              <a:rPr lang="en-US" dirty="0" err="1" smtClean="0"/>
              <a:t>oauth</a:t>
            </a:r>
            <a:r>
              <a:rPr lang="en-US" dirty="0" smtClean="0"/>
              <a:t> client </a:t>
            </a:r>
          </a:p>
          <a:p>
            <a:r>
              <a:rPr lang="en-US" dirty="0" smtClean="0"/>
              <a:t>Download the </a:t>
            </a:r>
            <a:r>
              <a:rPr lang="en-US" dirty="0" err="1" smtClean="0"/>
              <a:t>creds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Test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8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Github</a:t>
            </a:r>
            <a:r>
              <a:rPr lang="en-IN" dirty="0" smtClean="0"/>
              <a:t>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031" y="2443376"/>
            <a:ext cx="10134600" cy="3969342"/>
          </a:xfrm>
        </p:spPr>
        <p:txBody>
          <a:bodyPr/>
          <a:lstStyle/>
          <a:p>
            <a:r>
              <a:rPr lang="en-IN" dirty="0"/>
              <a:t>https://</a:t>
            </a:r>
            <a:r>
              <a:rPr lang="en-IN" dirty="0" smtClean="0"/>
              <a:t>github.com/ronidas39/llamaindex/tree/main/tutorial20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33885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38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LLAMAINDEX complete tutorial for beginners</vt:lpstr>
      <vt:lpstr>Chat with google docs</vt:lpstr>
      <vt:lpstr>Github 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51</cp:revision>
  <dcterms:created xsi:type="dcterms:W3CDTF">2023-10-15T17:24:57Z</dcterms:created>
  <dcterms:modified xsi:type="dcterms:W3CDTF">2024-08-14T01:16:31Z</dcterms:modified>
</cp:coreProperties>
</file>