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99" autoAdjust="0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LLAMAINDEX </a:t>
            </a:r>
            <a:r>
              <a:rPr lang="en-US" dirty="0">
                <a:solidFill>
                  <a:schemeClr val="accent3"/>
                </a:solidFill>
              </a:rPr>
              <a:t>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4" y="4147457"/>
            <a:ext cx="4414156" cy="2071137"/>
          </a:xfrm>
        </p:spPr>
        <p:txBody>
          <a:bodyPr>
            <a:noAutofit/>
          </a:bodyPr>
          <a:lstStyle/>
          <a:p>
            <a:pPr lvl="1"/>
            <a:r>
              <a:rPr lang="en-US" sz="2800" b="1" dirty="0" smtClean="0">
                <a:solidFill>
                  <a:schemeClr val="accent3"/>
                </a:solidFill>
              </a:rPr>
              <a:t>Chat with </a:t>
            </a:r>
            <a:r>
              <a:rPr lang="en-US" sz="3200" b="1" dirty="0" err="1" smtClean="0">
                <a:solidFill>
                  <a:schemeClr val="accent3"/>
                </a:solidFill>
              </a:rPr>
              <a:t>json</a:t>
            </a:r>
            <a:r>
              <a:rPr lang="en-US" sz="3200" b="1" dirty="0" smtClean="0">
                <a:solidFill>
                  <a:schemeClr val="accent3"/>
                </a:solidFill>
              </a:rPr>
              <a:t> documents using LlamaIndex </a:t>
            </a:r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25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93" y="429209"/>
            <a:ext cx="10304884" cy="160184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</a:t>
            </a:r>
            <a:r>
              <a:rPr lang="en-US" b="1" dirty="0" err="1" smtClean="0">
                <a:solidFill>
                  <a:schemeClr val="accent3"/>
                </a:solidFill>
              </a:rPr>
              <a:t>json</a:t>
            </a:r>
            <a:r>
              <a:rPr lang="en-US" b="1" dirty="0" smtClean="0">
                <a:solidFill>
                  <a:schemeClr val="accent3"/>
                </a:solidFill>
              </a:rPr>
              <a:t> document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smtClean="0"/>
              <a:t>we will use </a:t>
            </a:r>
            <a:r>
              <a:rPr lang="en-US" dirty="0" err="1" smtClean="0"/>
              <a:t>JSONalyze</a:t>
            </a:r>
            <a:r>
              <a:rPr lang="en-US" dirty="0" smtClean="0"/>
              <a:t> from </a:t>
            </a:r>
            <a:r>
              <a:rPr lang="en-US" dirty="0" err="1" smtClean="0"/>
              <a:t>llamaindex</a:t>
            </a:r>
            <a:endParaRPr lang="en-US" dirty="0" smtClean="0"/>
          </a:p>
          <a:p>
            <a:r>
              <a:rPr lang="en-US" dirty="0" smtClean="0"/>
              <a:t>Query </a:t>
            </a:r>
            <a:r>
              <a:rPr lang="en-US" dirty="0"/>
              <a:t>Engine rely on </a:t>
            </a:r>
            <a:r>
              <a:rPr lang="en-US" dirty="0" err="1" smtClean="0"/>
              <a:t>sqlite-utils</a:t>
            </a:r>
            <a:endParaRPr lang="en-US" dirty="0" smtClean="0"/>
          </a:p>
          <a:p>
            <a:r>
              <a:rPr lang="en-US" dirty="0" smtClean="0"/>
              <a:t>So install pip </a:t>
            </a:r>
            <a:r>
              <a:rPr lang="en-US" dirty="0"/>
              <a:t>install </a:t>
            </a:r>
            <a:r>
              <a:rPr lang="en-US" dirty="0" err="1"/>
              <a:t>sqlite-utils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31" y="2443376"/>
            <a:ext cx="10134600" cy="3969342"/>
          </a:xfrm>
        </p:spPr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github.com/ronidas39/llamaindex/tree/main/tutorial25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3885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LLAMAINDEX complete tutorial for beginners</vt:lpstr>
      <vt:lpstr>Chat with json document</vt:lpstr>
      <vt:lpstr>Github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57</cp:revision>
  <dcterms:created xsi:type="dcterms:W3CDTF">2023-10-15T17:24:57Z</dcterms:created>
  <dcterms:modified xsi:type="dcterms:W3CDTF">2024-08-24T02:33:52Z</dcterms:modified>
</cp:coreProperties>
</file>