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Add text as document into </a:t>
            </a:r>
            <a:r>
              <a:rPr lang="en-US" b="1" dirty="0" err="1" smtClean="0">
                <a:solidFill>
                  <a:schemeClr val="accent3"/>
                </a:solidFill>
              </a:rPr>
              <a:t>Llamaindex</a:t>
            </a:r>
            <a:r>
              <a:rPr lang="en-US" b="1" dirty="0" smtClean="0">
                <a:solidFill>
                  <a:schemeClr val="accent3"/>
                </a:solidFill>
              </a:rPr>
              <a:t> Instance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3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16" y="410548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Add text as document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Initialize </a:t>
            </a:r>
            <a:r>
              <a:rPr lang="en-IN" dirty="0" err="1" smtClean="0"/>
              <a:t>llamaindex</a:t>
            </a:r>
            <a:r>
              <a:rPr lang="en-IN" dirty="0" smtClean="0"/>
              <a:t> instance</a:t>
            </a:r>
          </a:p>
          <a:p>
            <a:r>
              <a:rPr lang="en-IN" dirty="0" smtClean="0"/>
              <a:t>Add sample text as document into instance</a:t>
            </a:r>
          </a:p>
          <a:p>
            <a:r>
              <a:rPr lang="en-IN" dirty="0" smtClean="0"/>
              <a:t>Perform query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36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Add text as document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17</cp:revision>
  <dcterms:created xsi:type="dcterms:W3CDTF">2023-10-15T17:24:57Z</dcterms:created>
  <dcterms:modified xsi:type="dcterms:W3CDTF">2024-07-03T03:33:21Z</dcterms:modified>
</cp:coreProperties>
</file>