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80" autoAdjust="0"/>
  </p:normalViewPr>
  <p:slideViewPr>
    <p:cSldViewPr snapToGrid="0">
      <p:cViewPr varScale="1">
        <p:scale>
          <a:sx n="120" d="100"/>
          <a:sy n="120" d="100"/>
        </p:scale>
        <p:origin x="5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3200" b="1" dirty="0">
                <a:solidFill>
                  <a:schemeClr val="accent3"/>
                </a:solidFill>
              </a:rPr>
              <a:t>Rag using </a:t>
            </a:r>
            <a:r>
              <a:rPr lang="en-US" sz="3200" b="1" dirty="0" err="1">
                <a:solidFill>
                  <a:schemeClr val="accent3"/>
                </a:solidFill>
              </a:rPr>
              <a:t>ibm</a:t>
            </a:r>
            <a:r>
              <a:rPr lang="en-US" sz="3200" b="1" dirty="0"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</a:rPr>
              <a:t>docling</a:t>
            </a:r>
            <a:r>
              <a:rPr lang="en-US" sz="3200" b="1" dirty="0">
                <a:solidFill>
                  <a:schemeClr val="accent3"/>
                </a:solidFill>
              </a:rPr>
              <a:t> &amp; </a:t>
            </a:r>
            <a:r>
              <a:rPr lang="en-US" sz="3200" b="1" dirty="0" err="1">
                <a:solidFill>
                  <a:schemeClr val="accent3"/>
                </a:solidFill>
              </a:rPr>
              <a:t>LlamaIndex</a:t>
            </a:r>
            <a:endParaRPr lang="en-US" sz="32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TUTORIAL : 35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2DB-3BC9-D6D2-FC38-69E2446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30F-C80F-9753-2D61-ABE2FF6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llama-index-core </a:t>
            </a:r>
          </a:p>
          <a:p>
            <a:r>
              <a:rPr lang="en-US" dirty="0"/>
              <a:t>llama-index-readers-</a:t>
            </a:r>
            <a:r>
              <a:rPr lang="en-US" dirty="0" err="1"/>
              <a:t>docling</a:t>
            </a:r>
            <a:r>
              <a:rPr lang="en-US" dirty="0"/>
              <a:t> </a:t>
            </a:r>
          </a:p>
          <a:p>
            <a:r>
              <a:rPr lang="en-US" dirty="0"/>
              <a:t>llama-index-node-parser-</a:t>
            </a:r>
            <a:r>
              <a:rPr lang="en-US" dirty="0" err="1"/>
              <a:t>docling</a:t>
            </a:r>
            <a:r>
              <a:rPr lang="en-US" dirty="0"/>
              <a:t> </a:t>
            </a:r>
          </a:p>
          <a:p>
            <a:r>
              <a:rPr lang="en-US" dirty="0"/>
              <a:t>llama-index-readers-file</a:t>
            </a:r>
          </a:p>
          <a:p>
            <a:r>
              <a:rPr lang="en-IN" dirty="0">
                <a:effectLst/>
              </a:rPr>
              <a:t>llama</a:t>
            </a:r>
            <a:r>
              <a:rPr lang="en-IN" b="1" dirty="0">
                <a:effectLst/>
              </a:rPr>
              <a:t>-</a:t>
            </a:r>
            <a:r>
              <a:rPr lang="en-IN" dirty="0">
                <a:effectLst/>
              </a:rPr>
              <a:t>index</a:t>
            </a:r>
            <a:r>
              <a:rPr lang="en-IN" b="1" dirty="0">
                <a:effectLst/>
              </a:rPr>
              <a:t>-</a:t>
            </a:r>
            <a:r>
              <a:rPr lang="en-IN" dirty="0" err="1">
                <a:effectLst/>
              </a:rPr>
              <a:t>llms</a:t>
            </a:r>
            <a:r>
              <a:rPr lang="en-IN" b="1" dirty="0">
                <a:effectLst/>
              </a:rPr>
              <a:t>-</a:t>
            </a:r>
            <a:r>
              <a:rPr lang="en-IN" dirty="0" err="1">
                <a:effectLst/>
              </a:rPr>
              <a:t>openai</a:t>
            </a:r>
            <a:endParaRPr lang="en-US" dirty="0">
              <a:effectLst/>
            </a:endParaRPr>
          </a:p>
          <a:p>
            <a:r>
              <a:rPr lang="en-IN" dirty="0">
                <a:effectLst/>
              </a:rPr>
              <a:t>llama</a:t>
            </a:r>
            <a:r>
              <a:rPr lang="en-IN" b="1" dirty="0">
                <a:effectLst/>
              </a:rPr>
              <a:t>-</a:t>
            </a:r>
            <a:r>
              <a:rPr lang="en-IN" dirty="0">
                <a:effectLst/>
              </a:rPr>
              <a:t>index</a:t>
            </a:r>
            <a:r>
              <a:rPr lang="en-IN" b="1" dirty="0">
                <a:effectLst/>
              </a:rPr>
              <a:t>-</a:t>
            </a:r>
            <a:r>
              <a:rPr lang="en-IN" dirty="0">
                <a:effectLst/>
              </a:rPr>
              <a:t>embeddings</a:t>
            </a:r>
            <a:r>
              <a:rPr lang="en-IN" b="1" dirty="0">
                <a:effectLst/>
              </a:rPr>
              <a:t>-</a:t>
            </a:r>
            <a:r>
              <a:rPr lang="en-IN">
                <a:effectLst/>
              </a:rPr>
              <a:t>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/tree/main/tutorial35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Pre-requisite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67</cp:revision>
  <dcterms:created xsi:type="dcterms:W3CDTF">2023-10-15T17:24:57Z</dcterms:created>
  <dcterms:modified xsi:type="dcterms:W3CDTF">2024-11-28T10:04:33Z</dcterms:modified>
</cp:coreProperties>
</file>