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95" autoAdjust="0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Generate Structured output From LLM using </a:t>
            </a:r>
            <a:r>
              <a:rPr lang="en-US" sz="2800" b="1" dirty="0" err="1">
                <a:solidFill>
                  <a:schemeClr val="accent3"/>
                </a:solidFill>
              </a:rPr>
              <a:t>llamaindex</a:t>
            </a:r>
            <a:endParaRPr lang="en-US" sz="28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 TUTORIAL : 30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</a:t>
            </a:r>
            <a:r>
              <a:rPr lang="en-IN"/>
              <a:t>/tutorial30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LLAMAINDEX complete tutorial for beginners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62</cp:revision>
  <dcterms:created xsi:type="dcterms:W3CDTF">2023-10-15T17:24:57Z</dcterms:created>
  <dcterms:modified xsi:type="dcterms:W3CDTF">2024-11-21T02:33:24Z</dcterms:modified>
</cp:coreProperties>
</file>