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Use </a:t>
            </a:r>
            <a:r>
              <a:rPr lang="en-US" b="1" dirty="0" smtClean="0">
                <a:solidFill>
                  <a:schemeClr val="accent3"/>
                </a:solidFill>
              </a:rPr>
              <a:t>LlamaIndex and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r>
              <a:rPr lang="en-US" b="1" dirty="0" smtClean="0">
                <a:solidFill>
                  <a:schemeClr val="accent3"/>
                </a:solidFill>
              </a:rPr>
              <a:t> together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8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smtClean="0"/>
              <a:t>Llm with </a:t>
            </a:r>
            <a:r>
              <a:rPr lang="en-US" dirty="0" smtClean="0"/>
              <a:t>module from </a:t>
            </a:r>
            <a:r>
              <a:rPr lang="en-US" dirty="0" err="1" smtClean="0"/>
              <a:t>langchain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</a:t>
            </a:r>
            <a:r>
              <a:rPr lang="en-IN" dirty="0" err="1" smtClean="0"/>
              <a:t>langchain_oepnai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github.com/ronidas39/llamaindex/tree/main/tutorial8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25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Llm with module from langchain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27</cp:revision>
  <dcterms:created xsi:type="dcterms:W3CDTF">2023-10-15T17:24:57Z</dcterms:created>
  <dcterms:modified xsi:type="dcterms:W3CDTF">2024-07-10T09:46:23Z</dcterms:modified>
</cp:coreProperties>
</file>