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Use </a:t>
            </a:r>
            <a:r>
              <a:rPr lang="en-US" b="1" dirty="0" err="1" smtClean="0">
                <a:solidFill>
                  <a:schemeClr val="accent3"/>
                </a:solidFill>
              </a:rPr>
              <a:t>embeddings</a:t>
            </a:r>
            <a:r>
              <a:rPr lang="en-US" b="1" dirty="0" smtClean="0">
                <a:solidFill>
                  <a:schemeClr val="accent3"/>
                </a:solidFill>
              </a:rPr>
              <a:t> with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9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err="1" smtClean="0"/>
              <a:t>Embeddings</a:t>
            </a:r>
            <a:r>
              <a:rPr lang="en-US" dirty="0" smtClean="0"/>
              <a:t> with </a:t>
            </a:r>
            <a:r>
              <a:rPr lang="en-US" dirty="0" err="1" smtClean="0"/>
              <a:t>llamaindex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 err="1" smtClean="0"/>
              <a:t>openai</a:t>
            </a:r>
            <a:r>
              <a:rPr lang="en-IN" dirty="0" smtClean="0"/>
              <a:t> </a:t>
            </a:r>
            <a:r>
              <a:rPr lang="en-IN" dirty="0" err="1" smtClean="0"/>
              <a:t>embeddings</a:t>
            </a:r>
            <a:r>
              <a:rPr lang="en-IN" dirty="0" smtClean="0"/>
              <a:t> as global </a:t>
            </a:r>
            <a:r>
              <a:rPr lang="en-IN" dirty="0" err="1" smtClean="0"/>
              <a:t>config</a:t>
            </a:r>
            <a:endParaRPr lang="en-IN" dirty="0" smtClean="0"/>
          </a:p>
          <a:p>
            <a:r>
              <a:rPr lang="en-IN" dirty="0" smtClean="0"/>
              <a:t>Use as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Embeddings with llamaindex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29</cp:revision>
  <dcterms:created xsi:type="dcterms:W3CDTF">2023-10-15T17:24:57Z</dcterms:created>
  <dcterms:modified xsi:type="dcterms:W3CDTF">2024-07-14T01:47:08Z</dcterms:modified>
</cp:coreProperties>
</file>