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LLAMAINDEX </a:t>
            </a:r>
            <a:r>
              <a:rPr lang="en-US" dirty="0">
                <a:solidFill>
                  <a:schemeClr val="accent3"/>
                </a:solidFill>
              </a:rPr>
              <a:t>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Load Files From Directory Using LLAMAINDEX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TUTORIAL : 1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Load file from directory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https://github.com/ronidas39/llamaindex/tree/main/tutorial1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23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LLAMAINDEX complete tutorial for beginners</vt:lpstr>
      <vt:lpstr>Load file from directory </vt:lpstr>
      <vt:lpstr>Github 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14</cp:revision>
  <dcterms:created xsi:type="dcterms:W3CDTF">2023-10-15T17:24:57Z</dcterms:created>
  <dcterms:modified xsi:type="dcterms:W3CDTF">2024-05-26T10:21:54Z</dcterms:modified>
</cp:coreProperties>
</file>