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94699" autoAdjust="0"/>
  </p:normalViewPr>
  <p:slideViewPr>
    <p:cSldViewPr snapToGrid="0">
      <p:cViewPr varScale="1">
        <p:scale>
          <a:sx n="82" d="100"/>
          <a:sy n="82" d="100"/>
        </p:scale>
        <p:origin x="-696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LLAMAINDEX </a:t>
            </a:r>
            <a:r>
              <a:rPr lang="en-US" dirty="0">
                <a:solidFill>
                  <a:schemeClr val="accent3"/>
                </a:solidFill>
              </a:rPr>
              <a:t>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3944" y="4147457"/>
            <a:ext cx="4414156" cy="1248213"/>
          </a:xfrm>
        </p:spPr>
        <p:txBody>
          <a:bodyPr>
            <a:noAutofit/>
          </a:bodyPr>
          <a:lstStyle/>
          <a:p>
            <a:pPr lvl="1"/>
            <a:r>
              <a:rPr lang="en-US" sz="2800" b="1" dirty="0" smtClean="0">
                <a:solidFill>
                  <a:schemeClr val="accent3"/>
                </a:solidFill>
              </a:rPr>
              <a:t>Chat with any website using LlamaIndex</a:t>
            </a:r>
            <a:endParaRPr lang="en-US" sz="2800" b="1" dirty="0" smtClean="0">
              <a:solidFill>
                <a:schemeClr val="accent3"/>
              </a:solidFill>
            </a:endParaRPr>
          </a:p>
          <a:p>
            <a:r>
              <a:rPr lang="en-US" sz="3200" b="1" dirty="0" smtClean="0">
                <a:solidFill>
                  <a:schemeClr val="accent3"/>
                </a:solidFill>
              </a:rPr>
              <a:t>TUTORIAL </a:t>
            </a:r>
            <a:r>
              <a:rPr lang="en-US" sz="3200" b="1" dirty="0">
                <a:solidFill>
                  <a:schemeClr val="accent3"/>
                </a:solidFill>
              </a:rPr>
              <a:t>: </a:t>
            </a:r>
            <a:r>
              <a:rPr lang="en-US" sz="3200" b="1" dirty="0" smtClean="0">
                <a:solidFill>
                  <a:schemeClr val="accent3"/>
                </a:solidFill>
              </a:rPr>
              <a:t>22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F1732D3A-CFF0-45BE-AD79-F83D0272C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92F72C-7FB6-49C8-A402-D5DC42DB67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C92C2E1-605F-49BD-8AC8-DC52B3015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BE2E0F-EE6D-4748-AB8F-724D0DDC6E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93" y="429209"/>
            <a:ext cx="10304884" cy="160184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Chat with </a:t>
            </a:r>
            <a:r>
              <a:rPr lang="en-US" b="1" dirty="0" smtClean="0">
                <a:solidFill>
                  <a:schemeClr val="accent3"/>
                </a:solidFill>
              </a:rPr>
              <a:t>any website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pip install </a:t>
            </a:r>
            <a:r>
              <a:rPr lang="en-IN" dirty="0" smtClean="0"/>
              <a:t>llama-index-readers-web</a:t>
            </a:r>
          </a:p>
          <a:p>
            <a:r>
              <a:rPr lang="en-IN" dirty="0" smtClean="0"/>
              <a:t>Scrape website using above module</a:t>
            </a:r>
          </a:p>
          <a:p>
            <a:r>
              <a:rPr lang="en-IN" dirty="0" smtClean="0"/>
              <a:t>Create vector index</a:t>
            </a:r>
          </a:p>
          <a:p>
            <a:r>
              <a:rPr lang="en-IN" dirty="0" smtClean="0"/>
              <a:t>Test the code</a:t>
            </a:r>
          </a:p>
        </p:txBody>
      </p:sp>
    </p:spTree>
    <p:extLst>
      <p:ext uri="{BB962C8B-B14F-4D97-AF65-F5344CB8AC3E}">
        <p14:creationId xmlns:p14="http://schemas.microsoft.com/office/powerpoint/2010/main" val="3056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031" y="2443376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github.com/ronidas39/llamaindex/tree/main/tutorial22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37</Words>
  <Application>Microsoft Office PowerPoint</Application>
  <PresentationFormat>Custom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LLAMAINDEX complete tutorial for beginners</vt:lpstr>
      <vt:lpstr>Chat with any website</vt:lpstr>
      <vt:lpstr>Github 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53</cp:revision>
  <dcterms:created xsi:type="dcterms:W3CDTF">2023-10-15T17:24:57Z</dcterms:created>
  <dcterms:modified xsi:type="dcterms:W3CDTF">2024-08-16T09:20:45Z</dcterms:modified>
</cp:coreProperties>
</file>