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</a:t>
            </a:r>
            <a:r>
              <a:rPr lang="en-US" b="1" dirty="0" smtClean="0">
                <a:solidFill>
                  <a:schemeClr val="accent3"/>
                </a:solidFill>
              </a:rPr>
              <a:t>ultimodal vector index using </a:t>
            </a:r>
            <a:r>
              <a:rPr lang="en-US" b="1" dirty="0" smtClean="0">
                <a:solidFill>
                  <a:schemeClr val="accent3"/>
                </a:solidFill>
              </a:rPr>
              <a:t>LlamaIndex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11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Multimodal vector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vector index using image and text from directory reader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</a:t>
            </a:r>
            <a:r>
              <a:rPr lang="en-IN" dirty="0" err="1"/>
              <a:t>git+https</a:t>
            </a:r>
            <a:r>
              <a:rPr lang="en-IN" dirty="0"/>
              <a:t>://</a:t>
            </a:r>
            <a:r>
              <a:rPr lang="en-IN" dirty="0" smtClean="0"/>
              <a:t>github.com/</a:t>
            </a:r>
            <a:r>
              <a:rPr lang="en-IN" dirty="0" err="1" smtClean="0"/>
              <a:t>openai</a:t>
            </a:r>
            <a:r>
              <a:rPr lang="en-IN" dirty="0" smtClean="0"/>
              <a:t>/</a:t>
            </a:r>
            <a:r>
              <a:rPr lang="en-IN" dirty="0" err="1" smtClean="0"/>
              <a:t>CLIP.git</a:t>
            </a:r>
            <a:endParaRPr lang="en-IN" dirty="0" smtClean="0"/>
          </a:p>
          <a:p>
            <a:r>
              <a:rPr lang="en-IN" dirty="0"/>
              <a:t>pip install </a:t>
            </a:r>
            <a:r>
              <a:rPr lang="en-IN" dirty="0" smtClean="0"/>
              <a:t>llama-index-</a:t>
            </a:r>
            <a:r>
              <a:rPr lang="en-IN" dirty="0" err="1" smtClean="0"/>
              <a:t>embeddings</a:t>
            </a:r>
            <a:r>
              <a:rPr lang="en-IN" dirty="0" smtClean="0"/>
              <a:t>-clip</a:t>
            </a:r>
          </a:p>
          <a:p>
            <a:r>
              <a:rPr lang="en-IN" dirty="0"/>
              <a:t>pip install llama-index-vector-stores-</a:t>
            </a:r>
            <a:r>
              <a:rPr lang="en-IN"/>
              <a:t>lancedb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37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288" y="2432490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44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LLAMAINDEX complete tutorial for beginners</vt:lpstr>
      <vt:lpstr>Multimodal vector index</vt:lpstr>
      <vt:lpstr>Requirements  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35</cp:revision>
  <dcterms:created xsi:type="dcterms:W3CDTF">2023-10-15T17:24:57Z</dcterms:created>
  <dcterms:modified xsi:type="dcterms:W3CDTF">2024-07-17T15:01:50Z</dcterms:modified>
</cp:coreProperties>
</file>