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4" autoAdjust="0"/>
    <p:restoredTop sz="94787" autoAdjust="0"/>
  </p:normalViewPr>
  <p:slideViewPr>
    <p:cSldViewPr snapToGrid="0">
      <p:cViewPr varScale="1">
        <p:scale>
          <a:sx n="120" d="100"/>
          <a:sy n="120" d="100"/>
        </p:scale>
        <p:origin x="504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D3B3C7E-BC2D-4436-8B03-AC421FA66787}"/>
              </a:ext>
            </a:extLst>
          </p:cNvPr>
          <p:cNvSpPr/>
          <p:nvPr/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6887E-4265-46F7-9DE0-605FFFC907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5130" y="1066800"/>
            <a:ext cx="8112369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 cap="all" spc="39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DB1A74-54F5-45CA-8922-87FFD575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BE6EF-9D0F-4ABF-B92C-E967FE3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AB150-954C-4F02-89AC-DA7163D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16270-CBD7-4ACC-BFC5-9CADE72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9B5D0C1-066E-4C02-A6B8-59FAE4A19724}"/>
              </a:ext>
            </a:extLst>
          </p:cNvPr>
          <p:cNvGrpSpPr/>
          <p:nvPr/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21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B1126-542A-43AD-8078-EE35651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A5F98B-5F32-4561-BFBC-9F6E5DA0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8700" y="2161903"/>
            <a:ext cx="10134600" cy="3743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3D0DD-B04E-4E48-8EE1-51E4613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1352D-F9C0-4442-9601-A09A7655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C0801-9C45-40AE-AB33-5742CDA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155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946561-59BF-4566-AD2C-9B05C477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6250" y="723899"/>
            <a:ext cx="2271849" cy="5410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DF7870-6CBD-47E2-854C-68141BAA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8302534" cy="5410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2FAF3-C106-49CB-A845-1FC7F731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D5CCC-00E8-48FA-91A6-921E7B64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E1751-E7AA-406D-A977-1ACEF1F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383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2DC87-4B97-4A7C-BC4C-6E77245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59FD9-57FD-4ABA-9FCD-7954052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BD40E-B0AA-47B8-900F-488A8AEC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E623C-1E35-4485-A5B4-A71969BE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C6BB9-EF4F-465E-985B-34521F6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812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F5577-D71B-4279-B07A-62F703E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8367D-C35C-4023-BEBE-F834D03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FCF8A-B8C6-496A-98A5-BBB52DB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CDE45C10-227D-42DF-A888-EEFD3784F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3900" y="750338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A214944-8898-48BC-AE6F-065DA7BBB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80478" y="4714704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94B3AAB-30C4-441D-B481-D253F8325953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DCB6176-5585-40BC-BC9C-CA625F989F1B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7C4F1D9-97D8-43DD-A319-C56367F97FCE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25E64ED-B373-4866-B5A2-E805D316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91" y="1274475"/>
            <a:ext cx="3761832" cy="2823913"/>
          </a:xfrm>
        </p:spPr>
        <p:txBody>
          <a:bodyPr anchor="b">
            <a:normAutofit/>
          </a:bodyPr>
          <a:lstStyle>
            <a:lvl1pPr algn="ctr">
              <a:defRPr sz="3200" cap="all" spc="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D6168-DDAE-41B2-A0D5-42185A2D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756" y="2730304"/>
            <a:ext cx="4383030" cy="13973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7459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825EB-71EE-41B3-89D2-47A0C7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62F7D-C4AD-4BD4-AAC8-F0223EE4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5" y="2155369"/>
            <a:ext cx="4953000" cy="39983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FB088-28C6-4667-8DF2-0DE32AE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6095F-AE34-4E94-B722-E3A1205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6A8E6-BD94-48EA-8F35-DA0DF910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78AEF-56B8-49F5-81E8-663B1FF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713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F873F-001F-4254-97F3-05329E6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55171"/>
            <a:ext cx="10134600" cy="11355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7B575-060F-4296-A28A-93DA109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6" y="1801620"/>
            <a:ext cx="4849036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81A51-F4D1-4A02-9918-C416F820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06" y="2619103"/>
            <a:ext cx="4849036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2916D0-3DFE-455D-9888-3FDEFD3D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108" y="1801620"/>
            <a:ext cx="4904585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763-0643-4A48-8007-93391C5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8" y="2619103"/>
            <a:ext cx="4904585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A2D07B-3A5D-41C2-83B8-BD1AD65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11/23/24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2C1367-FE5A-4CDD-B85B-724FFFE5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2F244-23EB-4E1A-B74F-77F23F8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96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76C0A-BEF4-4DE4-A9D2-C60298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67C0AC-3C98-4D68-AE72-CFFA163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11/23/24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7722A-E2E4-45D2-8A20-4853ED6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B9201-B20B-4412-B745-F2F6A91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476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C4889A-9ABE-4409-BAD8-F84C36C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11/23/24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DA5A70-FE21-4CB6-A67B-1DC798E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4AD11-7FD2-432C-A6AB-395BE92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168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397CF-9CDD-4E78-8F35-A2FFE786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94BFE-7A85-4123-B0F7-4DB1C141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6800"/>
            <a:ext cx="6172200" cy="4838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EFD6D-1929-4A73-A860-22A36FF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399A5-94A1-4452-AFF0-918BDA8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589D8-DD83-406C-A77A-176D2399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46024-82ED-40EF-8846-F6CC44B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392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D12FA-83A4-42AF-98D7-312C4C5A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CF1DC8-2932-4C6E-BFBB-8BA1C959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5942012" cy="483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E0000-EF01-46A5-8A71-25FB7EA3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AD40B-9246-4532-9F73-5BA9061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6B9A0-5B1C-4F7B-828A-EF74E51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E99FB-C932-4165-A612-8B302D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788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CE7638-D991-46E7-BF2C-67D1AC8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C6B9C-4923-4DAB-9748-D5CD289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2161903"/>
            <a:ext cx="10134600" cy="396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78CF6-4B33-40E4-B881-5F4C5683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4765" y="6245032"/>
            <a:ext cx="524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E857E-F564-4539-9984-10435B61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841" y="6245032"/>
            <a:ext cx="265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11/23/24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EABEF-B998-4B11-A878-8F492F8E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79964" y="6245033"/>
            <a:ext cx="4112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EB54D17-3792-403D-9127-495845021D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831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-228600" algn="l" defTabSz="914400" rtl="0" eaLnBrk="1" latinLnBrk="0" hangingPunct="1">
        <a:lnSpc>
          <a:spcPct val="11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DD8EACB7-D372-470B-B76E-A829D0031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3" descr="A blue abstract watercolor pattern on a white background">
            <a:extLst>
              <a:ext uri="{FF2B5EF4-FFF2-40B4-BE49-F238E27FC236}">
                <a16:creationId xmlns:a16="http://schemas.microsoft.com/office/drawing/2014/main" id="{E070731E-EBD1-ADE7-517B-33DC09A0A4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644" b="1086"/>
          <a:stretch/>
        </p:blipFill>
        <p:spPr>
          <a:xfrm>
            <a:off x="20" y="0"/>
            <a:ext cx="12191980" cy="6857989"/>
          </a:xfrm>
          <a:prstGeom prst="rect">
            <a:avLst/>
          </a:prstGeom>
        </p:spPr>
      </p:pic>
      <p:sp>
        <p:nvSpPr>
          <p:cNvPr id="19" name="Rectangle 5">
            <a:extLst>
              <a:ext uri="{FF2B5EF4-FFF2-40B4-BE49-F238E27FC236}">
                <a16:creationId xmlns:a16="http://schemas.microsoft.com/office/drawing/2014/main" id="{FBE11A49-02A1-4D4C-9A49-CDF496B109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7458" y="723900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949E78-0EC1-0695-AA0A-FBB3C4D4A5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12119" y="1066800"/>
            <a:ext cx="3931320" cy="226719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LLAMAINDEX complete tutorial for beginners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F50B34-7F53-0159-29A9-7A7B2D0BB1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53944" y="4147457"/>
            <a:ext cx="4414156" cy="2071137"/>
          </a:xfrm>
        </p:spPr>
        <p:txBody>
          <a:bodyPr>
            <a:noAutofit/>
          </a:bodyPr>
          <a:lstStyle/>
          <a:p>
            <a:pPr lvl="1"/>
            <a:r>
              <a:rPr lang="en-US" sz="2800" b="1" dirty="0">
                <a:solidFill>
                  <a:schemeClr val="accent3"/>
                </a:solidFill>
              </a:rPr>
              <a:t>Multi document </a:t>
            </a:r>
            <a:r>
              <a:rPr lang="en-IN" sz="2400" b="0" i="0" dirty="0">
                <a:effectLst/>
                <a:latin typeface="Roboto" panose="02000000000000000000" pitchFamily="2" charset="0"/>
              </a:rPr>
              <a:t>Agent with RAG Query Engine Tools using </a:t>
            </a:r>
            <a:r>
              <a:rPr lang="en-IN" sz="2400" b="0" i="0" dirty="0" err="1">
                <a:effectLst/>
                <a:latin typeface="Roboto" panose="02000000000000000000" pitchFamily="2" charset="0"/>
              </a:rPr>
              <a:t>LlamaIndex</a:t>
            </a:r>
            <a:endParaRPr lang="en-US" sz="2800" b="1" dirty="0">
              <a:solidFill>
                <a:schemeClr val="accent3"/>
              </a:solidFill>
            </a:endParaRPr>
          </a:p>
          <a:p>
            <a:pPr lvl="1"/>
            <a:r>
              <a:rPr lang="en-US" sz="3200" b="1" dirty="0">
                <a:solidFill>
                  <a:schemeClr val="accent3"/>
                </a:solidFill>
              </a:rPr>
              <a:t> TUTORIAL : 34</a:t>
            </a:r>
          </a:p>
        </p:txBody>
      </p:sp>
      <p:grpSp>
        <p:nvGrpSpPr>
          <p:cNvPr id="20" name="Group 12">
            <a:extLst>
              <a:ext uri="{FF2B5EF4-FFF2-40B4-BE49-F238E27FC236}">
                <a16:creationId xmlns:a16="http://schemas.microsoft.com/office/drawing/2014/main" id="{F1732D3A-CFF0-45BE-AD79-F83D0272C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744037" y="3864080"/>
            <a:ext cx="867485" cy="115439"/>
            <a:chOff x="8910933" y="1861308"/>
            <a:chExt cx="867485" cy="11543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892F72C-7FB6-49C8-A402-D5DC42DB67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C92C2E1-605F-49BD-8AC8-DC52B3015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8BE2E0F-EE6D-4748-AB8F-724D0DDC6E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 descr="A logo of a person with glasses&#10;&#10;Description automatically generated">
            <a:extLst>
              <a:ext uri="{FF2B5EF4-FFF2-40B4-BE49-F238E27FC236}">
                <a16:creationId xmlns:a16="http://schemas.microsoft.com/office/drawing/2014/main" id="{EC1B70AB-4AF2-8081-F252-DC8953E87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560" y="633170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395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Github</a:t>
            </a:r>
            <a:r>
              <a:rPr lang="en-IN" dirty="0"/>
              <a:t> link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9031" y="2443376"/>
            <a:ext cx="10134600" cy="3969342"/>
          </a:xfrm>
        </p:spPr>
        <p:txBody>
          <a:bodyPr/>
          <a:lstStyle/>
          <a:p>
            <a:r>
              <a:rPr lang="en-IN" dirty="0"/>
              <a:t>https://</a:t>
            </a:r>
            <a:r>
              <a:rPr lang="en-IN" dirty="0" err="1"/>
              <a:t>github.com</a:t>
            </a:r>
            <a:r>
              <a:rPr lang="en-IN" dirty="0"/>
              <a:t>/ronidas39/</a:t>
            </a:r>
            <a:r>
              <a:rPr lang="en-IN" dirty="0" err="1"/>
              <a:t>llamaindex</a:t>
            </a:r>
            <a:r>
              <a:rPr lang="en-IN" dirty="0"/>
              <a:t>/tree/main</a:t>
            </a:r>
            <a:r>
              <a:rPr lang="en-IN"/>
              <a:t>/tutorial34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3338851"/>
      </p:ext>
    </p:extLst>
  </p:cSld>
  <p:clrMapOvr>
    <a:masterClrMapping/>
  </p:clrMapOvr>
</p:sld>
</file>

<file path=ppt/theme/theme1.xml><?xml version="1.0" encoding="utf-8"?>
<a:theme xmlns:a="http://schemas.openxmlformats.org/drawingml/2006/main" name="AdornVTI">
  <a:themeElements>
    <a:clrScheme name="AnalogousFromDarkSeedLeftStep">
      <a:dk1>
        <a:srgbClr val="000000"/>
      </a:dk1>
      <a:lt1>
        <a:srgbClr val="FFFFFF"/>
      </a:lt1>
      <a:dk2>
        <a:srgbClr val="1B2830"/>
      </a:dk2>
      <a:lt2>
        <a:srgbClr val="F1F3F0"/>
      </a:lt2>
      <a:accent1>
        <a:srgbClr val="A629E7"/>
      </a:accent1>
      <a:accent2>
        <a:srgbClr val="592FD9"/>
      </a:accent2>
      <a:accent3>
        <a:srgbClr val="294AE7"/>
      </a:accent3>
      <a:accent4>
        <a:srgbClr val="1787D5"/>
      </a:accent4>
      <a:accent5>
        <a:srgbClr val="22BFBE"/>
      </a:accent5>
      <a:accent6>
        <a:srgbClr val="16C67B"/>
      </a:accent6>
      <a:hlink>
        <a:srgbClr val="3897A9"/>
      </a:hlink>
      <a:folHlink>
        <a:srgbClr val="7F7F7F"/>
      </a:folHlink>
    </a:clrScheme>
    <a:fontScheme name="Bembo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dornVTI" id="{497E3FA9-5A27-4D12-9D04-917BEF3D1303}" vid="{34192A01-61CA-4566-9818-841C607496F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</TotalTime>
  <Words>36</Words>
  <Application>Microsoft Macintosh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Bembo</vt:lpstr>
      <vt:lpstr>Roboto</vt:lpstr>
      <vt:lpstr>AdornVTI</vt:lpstr>
      <vt:lpstr>LLAMAINDEX complete tutorial for beginners</vt:lpstr>
      <vt:lpstr>Github link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Langchain complete tutorial for beginners</dc:title>
  <dc:creator>roni das</dc:creator>
  <cp:lastModifiedBy>roni das</cp:lastModifiedBy>
  <cp:revision>66</cp:revision>
  <dcterms:created xsi:type="dcterms:W3CDTF">2023-10-15T17:24:57Z</dcterms:created>
  <dcterms:modified xsi:type="dcterms:W3CDTF">2024-11-23T13:14:40Z</dcterms:modified>
</cp:coreProperties>
</file>