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llamaindex.ai/en/stable/getting_started/starter_example/#viewing-queries-and-events-using-logg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Logging in LlamaIndex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2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 fontScale="90000"/>
          </a:bodyPr>
          <a:lstStyle/>
          <a:p>
            <a:r>
              <a:rPr lang="en-US" dirty="0"/>
              <a:t>Viewing Queries and Events Using Logging</a:t>
            </a:r>
            <a:r>
              <a:rPr lang="en-US" dirty="0">
                <a:hlinkClick r:id="rId2" tooltip="Permanent link"/>
              </a:rPr>
              <a:t>#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llama_index.core</a:t>
            </a:r>
            <a:r>
              <a:rPr lang="en-IN" dirty="0"/>
              <a:t> import </a:t>
            </a:r>
            <a:r>
              <a:rPr lang="en-IN" dirty="0" err="1"/>
              <a:t>VectorStoreIndex,SimpleDirectoryReader</a:t>
            </a:r>
            <a:endParaRPr lang="en-IN" dirty="0"/>
          </a:p>
          <a:p>
            <a:r>
              <a:rPr lang="en-IN" dirty="0"/>
              <a:t>import logging</a:t>
            </a:r>
          </a:p>
          <a:p>
            <a:r>
              <a:rPr lang="en-IN" dirty="0"/>
              <a:t>import sys</a:t>
            </a:r>
          </a:p>
          <a:p>
            <a:r>
              <a:rPr lang="en-IN" dirty="0"/>
              <a:t>#for logging</a:t>
            </a:r>
          </a:p>
          <a:p>
            <a:r>
              <a:rPr lang="en-IN" dirty="0" err="1"/>
              <a:t>logging.basicConfig</a:t>
            </a:r>
            <a:r>
              <a:rPr lang="en-IN" dirty="0"/>
              <a:t>(stream=</a:t>
            </a:r>
            <a:r>
              <a:rPr lang="en-IN" dirty="0" err="1"/>
              <a:t>sys.stdout,level</a:t>
            </a:r>
            <a:r>
              <a:rPr lang="en-IN" dirty="0"/>
              <a:t>=</a:t>
            </a:r>
            <a:r>
              <a:rPr lang="en-IN" dirty="0" err="1"/>
              <a:t>logging.DEBUG</a:t>
            </a:r>
            <a:r>
              <a:rPr lang="en-IN" dirty="0"/>
              <a:t>)</a:t>
            </a:r>
          </a:p>
          <a:p>
            <a:r>
              <a:rPr lang="en-IN" dirty="0" err="1"/>
              <a:t>logging.getLogger</a:t>
            </a:r>
            <a:r>
              <a:rPr lang="en-IN" dirty="0"/>
              <a:t>().</a:t>
            </a:r>
            <a:r>
              <a:rPr lang="en-IN" dirty="0" err="1"/>
              <a:t>addHandler</a:t>
            </a:r>
            <a:r>
              <a:rPr lang="en-IN" dirty="0"/>
              <a:t>(</a:t>
            </a:r>
            <a:r>
              <a:rPr lang="en-IN" dirty="0" err="1"/>
              <a:t>logging.StreamHandler</a:t>
            </a:r>
            <a:r>
              <a:rPr lang="en-IN" dirty="0"/>
              <a:t>(stream=</a:t>
            </a:r>
            <a:r>
              <a:rPr lang="en-IN" dirty="0" err="1"/>
              <a:t>sys.stdout</a:t>
            </a:r>
            <a:r>
              <a:rPr lang="en-IN" dirty="0"/>
              <a:t>))</a:t>
            </a:r>
          </a:p>
          <a:p>
            <a:r>
              <a:rPr lang="en-IN" dirty="0"/>
              <a:t>#for index</a:t>
            </a:r>
          </a:p>
          <a:p>
            <a:r>
              <a:rPr lang="en-IN" dirty="0"/>
              <a:t>documents=</a:t>
            </a:r>
            <a:r>
              <a:rPr lang="en-IN" dirty="0" err="1"/>
              <a:t>SimpleDirectoryReader</a:t>
            </a:r>
            <a:r>
              <a:rPr lang="en-IN" dirty="0"/>
              <a:t>("data").</a:t>
            </a:r>
            <a:r>
              <a:rPr lang="en-IN" dirty="0" err="1"/>
              <a:t>load_data</a:t>
            </a:r>
            <a:r>
              <a:rPr lang="en-IN" dirty="0"/>
              <a:t>()</a:t>
            </a:r>
          </a:p>
          <a:p>
            <a:r>
              <a:rPr lang="en-IN" dirty="0"/>
              <a:t>index=</a:t>
            </a:r>
            <a:r>
              <a:rPr lang="en-IN" dirty="0" err="1"/>
              <a:t>VectorStoreIndex.from_documents</a:t>
            </a:r>
            <a:r>
              <a:rPr lang="en-IN" dirty="0"/>
              <a:t>(documents)</a:t>
            </a:r>
          </a:p>
          <a:p>
            <a:r>
              <a:rPr lang="en-IN" dirty="0" err="1"/>
              <a:t>query_engine</a:t>
            </a:r>
            <a:r>
              <a:rPr lang="en-IN" dirty="0"/>
              <a:t>=</a:t>
            </a:r>
            <a:r>
              <a:rPr lang="en-IN" dirty="0" err="1"/>
              <a:t>index.as_query_engine</a:t>
            </a:r>
            <a:r>
              <a:rPr lang="en-IN" dirty="0"/>
              <a:t>()</a:t>
            </a:r>
          </a:p>
          <a:p>
            <a:r>
              <a:rPr lang="en-IN" dirty="0"/>
              <a:t>response=</a:t>
            </a:r>
            <a:r>
              <a:rPr lang="en-IN" dirty="0" err="1"/>
              <a:t>query_engine.query</a:t>
            </a:r>
            <a:r>
              <a:rPr lang="en-IN" dirty="0"/>
              <a:t>("</a:t>
            </a:r>
            <a:r>
              <a:rPr lang="en-IN" dirty="0" err="1"/>
              <a:t>wgive</a:t>
            </a:r>
            <a:r>
              <a:rPr lang="en-IN" dirty="0"/>
              <a:t> some information on the career of the author here?")</a:t>
            </a:r>
          </a:p>
          <a:p>
            <a:r>
              <a:rPr lang="en-IN" dirty="0"/>
              <a:t>print(response)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68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Viewing Queries and Events Using Logging#  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16</cp:revision>
  <dcterms:created xsi:type="dcterms:W3CDTF">2023-10-15T17:24:57Z</dcterms:created>
  <dcterms:modified xsi:type="dcterms:W3CDTF">2024-07-02T04:13:33Z</dcterms:modified>
</cp:coreProperties>
</file>