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732" y="4362001"/>
            <a:ext cx="3931321" cy="103366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Structure Output Response From LLM Using </a:t>
            </a:r>
            <a:r>
              <a:rPr lang="en-US" b="1" dirty="0" smtClean="0">
                <a:solidFill>
                  <a:schemeClr val="accent3"/>
                </a:solidFill>
              </a:rPr>
              <a:t>LlamaIndex 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17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output response from LLM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 output as predefined data model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88" y="2432490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32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Structure output response from LLM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45</cp:revision>
  <dcterms:created xsi:type="dcterms:W3CDTF">2023-10-15T17:24:57Z</dcterms:created>
  <dcterms:modified xsi:type="dcterms:W3CDTF">2024-08-10T02:27:30Z</dcterms:modified>
</cp:coreProperties>
</file>