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732" y="436200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LlamaIndex nodes usage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16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What is node?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represent "chunks" of source Documents, whether that is a text chunk, an image, or more. They also contain metadata and relationship information with other nodes and index structures.</a:t>
            </a:r>
          </a:p>
          <a:p>
            <a:r>
              <a:rPr lang="en-US" dirty="0"/>
              <a:t>Nodes are a first-class citizen in LlamaIndex. You can choose to define Nodes and all its attributes directly. You may also choose to "parse" source Documents into Nodes through our </a:t>
            </a:r>
            <a:r>
              <a:rPr lang="en-US" dirty="0" err="1"/>
              <a:t>NodeParser</a:t>
            </a:r>
            <a:r>
              <a:rPr lang="en-US" dirty="0"/>
              <a:t> </a:t>
            </a:r>
            <a:r>
              <a:rPr lang="en-US" dirty="0" smtClean="0"/>
              <a:t>class.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What is node?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44</cp:revision>
  <dcterms:created xsi:type="dcterms:W3CDTF">2023-10-15T17:24:57Z</dcterms:created>
  <dcterms:modified xsi:type="dcterms:W3CDTF">2024-08-03T10:03:37Z</dcterms:modified>
</cp:coreProperties>
</file>