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8" r:id="rId3"/>
    <p:sldId id="276" r:id="rId4"/>
    <p:sldId id="266" r:id="rId5"/>
    <p:sldId id="267" r:id="rId6"/>
    <p:sldId id="273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Delete Nodes From Neo4j Graph </a:t>
            </a:r>
            <a:r>
              <a:rPr lang="de-DE" sz="2600" dirty="0" err="1">
                <a:solidFill>
                  <a:schemeClr val="bg1"/>
                </a:solidFill>
              </a:rPr>
              <a:t>By</a:t>
            </a:r>
            <a:r>
              <a:rPr lang="de-DE" sz="2600" dirty="0">
                <a:solidFill>
                  <a:schemeClr val="bg1"/>
                </a:solidFill>
              </a:rPr>
              <a:t> Reading </a:t>
            </a:r>
            <a:r>
              <a:rPr lang="de-DE" sz="2600" dirty="0" err="1">
                <a:solidFill>
                  <a:schemeClr val="bg1"/>
                </a:solidFill>
              </a:rPr>
              <a:t>Json</a:t>
            </a:r>
            <a:r>
              <a:rPr lang="de-DE" sz="2600" dirty="0">
                <a:solidFill>
                  <a:schemeClr val="bg1"/>
                </a:solidFill>
              </a:rPr>
              <a:t> Input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92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07.10.20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Present State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07.10.20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58DEF-83B3-F240-A825-5DA645E02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700" y="2610644"/>
            <a:ext cx="3784600" cy="2781300"/>
          </a:xfrm>
        </p:spPr>
      </p:pic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csv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07.10.20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BB22AE-87EF-1F40-B2E9-C30F7632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{type: "</a:t>
            </a:r>
            <a:r>
              <a:rPr lang="en-GB" dirty="0" err="1"/>
              <a:t>Student",name</a:t>
            </a:r>
            <a:r>
              <a:rPr lang="en-GB" dirty="0"/>
              <a:t>: "RONI"}</a:t>
            </a:r>
          </a:p>
          <a:p>
            <a:r>
              <a:rPr lang="en-GB" dirty="0"/>
              <a:t>{type: "</a:t>
            </a:r>
            <a:r>
              <a:rPr lang="en-GB" dirty="0" err="1"/>
              <a:t>Student",name</a:t>
            </a:r>
            <a:r>
              <a:rPr lang="en-GB" dirty="0"/>
              <a:t>: "SUNNY"}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55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Delete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 from neo4j graph from </a:t>
            </a:r>
            <a:r>
              <a:rPr lang="en-US" sz="2400" dirty="0"/>
              <a:t>json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using cypher ,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07.10.20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Delete node from graph using json input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1800" dirty="0"/>
              <a:t>neo4j browser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5E07B-9AD4-2144-8755-C2250D4BCFC3}"/>
              </a:ext>
            </a:extLst>
          </p:cNvPr>
          <p:cNvSpPr txBox="1"/>
          <p:nvPr/>
        </p:nvSpPr>
        <p:spPr>
          <a:xfrm>
            <a:off x="1171928" y="985255"/>
            <a:ext cx="8410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call </a:t>
            </a:r>
            <a:r>
              <a:rPr lang="en-GB" dirty="0" err="1">
                <a:solidFill>
                  <a:schemeClr val="bg1"/>
                </a:solidFill>
              </a:rPr>
              <a:t>apoc.load.json</a:t>
            </a:r>
            <a:r>
              <a:rPr lang="en-GB" dirty="0">
                <a:solidFill>
                  <a:schemeClr val="bg1"/>
                </a:solidFill>
              </a:rPr>
              <a:t>("file:///users/roni/data/</a:t>
            </a:r>
            <a:r>
              <a:rPr lang="en-GB" dirty="0" err="1">
                <a:solidFill>
                  <a:schemeClr val="bg1"/>
                </a:solidFill>
              </a:rPr>
              <a:t>json_data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sample.json</a:t>
            </a:r>
            <a:r>
              <a:rPr lang="en-GB" dirty="0">
                <a:solidFill>
                  <a:schemeClr val="bg1"/>
                </a:solidFill>
              </a:rPr>
              <a:t>")</a:t>
            </a:r>
          </a:p>
          <a:p>
            <a:r>
              <a:rPr lang="en-GB" dirty="0">
                <a:solidFill>
                  <a:schemeClr val="bg1"/>
                </a:solidFill>
              </a:rPr>
              <a:t>yield value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value.type</a:t>
            </a:r>
            <a:r>
              <a:rPr lang="en-GB" dirty="0">
                <a:solidFill>
                  <a:schemeClr val="bg1"/>
                </a:solidFill>
              </a:rPr>
              <a:t> as type</a:t>
            </a: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value.name</a:t>
            </a:r>
            <a:r>
              <a:rPr lang="en-GB" dirty="0">
                <a:solidFill>
                  <a:schemeClr val="bg1"/>
                </a:solidFill>
              </a:rPr>
              <a:t> as name</a:t>
            </a:r>
          </a:p>
          <a:p>
            <a:r>
              <a:rPr lang="en-GB" dirty="0">
                <a:solidFill>
                  <a:schemeClr val="bg1"/>
                </a:solidFill>
              </a:rPr>
              <a:t>match(a{</a:t>
            </a:r>
            <a:r>
              <a:rPr lang="en-GB" dirty="0" err="1">
                <a:solidFill>
                  <a:schemeClr val="bg1"/>
                </a:solidFill>
              </a:rPr>
              <a:t>NAME:name</a:t>
            </a:r>
            <a:r>
              <a:rPr lang="en-GB" dirty="0">
                <a:solidFill>
                  <a:schemeClr val="bg1"/>
                </a:solidFill>
              </a:rPr>
              <a:t>})</a:t>
            </a:r>
          </a:p>
          <a:p>
            <a:r>
              <a:rPr lang="en-GB" dirty="0">
                <a:solidFill>
                  <a:schemeClr val="bg1"/>
                </a:solidFill>
              </a:rPr>
              <a:t>unwind labels(a) as label</a:t>
            </a:r>
          </a:p>
          <a:p>
            <a:r>
              <a:rPr lang="en-GB" dirty="0">
                <a:solidFill>
                  <a:schemeClr val="bg1"/>
                </a:solidFill>
              </a:rPr>
              <a:t>with </a:t>
            </a:r>
            <a:r>
              <a:rPr lang="en-GB" dirty="0" err="1">
                <a:solidFill>
                  <a:schemeClr val="bg1"/>
                </a:solidFill>
              </a:rPr>
              <a:t>a,type,label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where label=type</a:t>
            </a:r>
          </a:p>
          <a:p>
            <a:r>
              <a:rPr lang="en-GB" dirty="0">
                <a:solidFill>
                  <a:schemeClr val="bg1"/>
                </a:solidFill>
              </a:rPr>
              <a:t>delete(a)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10/7/20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A7BD9F83-145E-9E46-B268-1D08BC76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01455"/>
            <a:ext cx="6591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Delete node from graph using csv input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E81101-7A01-4040-9185-E7E5729D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016"/>
            <a:ext cx="12192000" cy="47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7626D836-B124-9145-AD1A-B56283FC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3" r="99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From python ide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10/7/20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223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NEO4J CYPHER TUTORIAL WITH PYTHON</vt:lpstr>
      <vt:lpstr>Present State</vt:lpstr>
      <vt:lpstr>Sample csv</vt:lpstr>
      <vt:lpstr>Use case</vt:lpstr>
      <vt:lpstr>Pre-requisites</vt:lpstr>
      <vt:lpstr>Delete node from graph using json input</vt:lpstr>
      <vt:lpstr>output</vt:lpstr>
      <vt:lpstr>Delete node from graph using csv input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2020-10-06T22:06:39Z</dcterms:created>
  <dcterms:modified xsi:type="dcterms:W3CDTF">2020-10-06T22:08:43Z</dcterms:modified>
</cp:coreProperties>
</file>