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436"/>
  </p:normalViewPr>
  <p:slideViewPr>
    <p:cSldViewPr snapToGrid="0" snapToObjects="1">
      <p:cViewPr varScale="1">
        <p:scale>
          <a:sx n="112" d="100"/>
          <a:sy n="112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Export Neo4j Graph Data </a:t>
            </a:r>
            <a:r>
              <a:rPr lang="de-DE" dirty="0" err="1"/>
              <a:t>Into</a:t>
            </a:r>
            <a:r>
              <a:rPr lang="de-DE" dirty="0"/>
              <a:t> Pandas </a:t>
            </a:r>
            <a:r>
              <a:rPr lang="de-DE" dirty="0" err="1"/>
              <a:t>DataFrame</a:t>
            </a:r>
            <a:endParaRPr lang="de-DE" dirty="0"/>
          </a:p>
          <a:p>
            <a:r>
              <a:rPr lang="de-DE" dirty="0"/>
              <a:t>Tutorial 75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How to export Neo4j Graph Data Into Pandas DataFrame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</a:rPr>
              <a:t>How to export Neo4j Graph Data Into Pandas DataFrame</a:t>
            </a:r>
            <a:endParaRPr lang="en-US" sz="1800" kern="120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A6C23F-806C-454F-85BE-621FF1BB8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8" r="21514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How to export Neo4j Graph Data Into Pandas DataFrame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D77598-5930-0F42-8125-9EF30E01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GB" dirty="0"/>
              <a:t>https://sandbox.neo4j.com/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NEO4J CYPHER TUTORIAL WITH PYTHON</vt:lpstr>
      <vt:lpstr>How to export Neo4j Graph Data Into Pandas DataFrame</vt:lpstr>
      <vt:lpstr>How to export Neo4j Graph Data Into Pandas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2020-09-07T19:58:19Z</dcterms:created>
  <dcterms:modified xsi:type="dcterms:W3CDTF">2020-09-07T20:00:31Z</dcterms:modified>
</cp:coreProperties>
</file>