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68" r:id="rId3"/>
    <p:sldId id="277" r:id="rId4"/>
    <p:sldId id="276" r:id="rId5"/>
    <p:sldId id="278" r:id="rId6"/>
    <p:sldId id="266" r:id="rId7"/>
    <p:sldId id="267" r:id="rId8"/>
    <p:sldId id="273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51"/>
    <p:restoredTop sz="94478"/>
  </p:normalViewPr>
  <p:slideViewPr>
    <p:cSldViewPr snapToGrid="0" snapToObjects="1">
      <p:cViewPr varScale="1">
        <p:scale>
          <a:sx n="75" d="100"/>
          <a:sy n="75" d="100"/>
        </p:scale>
        <p:origin x="1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07.10.20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07.10.20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07.10.20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07.10.20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07.10.20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07.10.20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Set New Node Property </a:t>
            </a:r>
            <a:r>
              <a:rPr lang="de-DE" sz="2600" dirty="0" err="1">
                <a:solidFill>
                  <a:schemeClr val="bg1"/>
                </a:solidFill>
              </a:rPr>
              <a:t>By</a:t>
            </a:r>
            <a:r>
              <a:rPr lang="de-DE" sz="2600" dirty="0">
                <a:solidFill>
                  <a:schemeClr val="bg1"/>
                </a:solidFill>
              </a:rPr>
              <a:t> Reading </a:t>
            </a:r>
            <a:r>
              <a:rPr lang="de-DE" sz="2600" dirty="0" err="1">
                <a:solidFill>
                  <a:schemeClr val="bg1"/>
                </a:solidFill>
              </a:rPr>
              <a:t>Json</a:t>
            </a:r>
            <a:r>
              <a:rPr lang="de-DE" sz="2600" dirty="0">
                <a:solidFill>
                  <a:schemeClr val="bg1"/>
                </a:solidFill>
              </a:rPr>
              <a:t> Input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Cypher</a:t>
            </a:r>
            <a:r>
              <a:rPr lang="de-DE" sz="2600" dirty="0">
                <a:solidFill>
                  <a:schemeClr val="bg1"/>
                </a:solidFill>
              </a:rPr>
              <a:t> ,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93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07.10.20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EA9081-E7B7-5C44-8434-116FAD9C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74771"/>
            <a:ext cx="6891187" cy="308380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Add new property for node from graph using json input</a:t>
            </a:r>
            <a:endParaRPr lang="en-US" sz="3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689118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2650" y="6356350"/>
            <a:ext cx="1858432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10/7/20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1950" y="6356350"/>
            <a:ext cx="8318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7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From python ide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10/7/20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1F34A9-FEA5-4941-B29E-FCDAB7D2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980538"/>
            <a:ext cx="8432800" cy="14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8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Present State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07.10.20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358DEF-83B3-F240-A825-5DA645E02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700" y="2610644"/>
            <a:ext cx="3784600" cy="2781300"/>
          </a:xfrm>
        </p:spPr>
      </p:pic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88BF-4294-204B-AB45-025A61E4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/>
              <a:t>Present properties</a:t>
            </a:r>
            <a:endParaRPr lang="en-DE" sz="40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99214B-E7B1-496E-8E1F-D4E33B16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r>
              <a:rPr lang="en-US" sz="2000" dirty="0"/>
              <a:t>Node properties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07322C03-CBED-E94D-80F5-E050754E6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2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C787-B038-C541-83CC-E03F1E3B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B2DF-05CD-5A42-8B36-233C74D4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7458-9A00-8842-BFA7-15858C0D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95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Sample csv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07.10.20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BB22AE-87EF-1F40-B2E9-C30F7632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{type: "</a:t>
            </a:r>
            <a:r>
              <a:rPr lang="en-GB" dirty="0" err="1"/>
              <a:t>Student",name</a:t>
            </a:r>
            <a:r>
              <a:rPr lang="en-GB" dirty="0"/>
              <a:t>: "</a:t>
            </a:r>
            <a:r>
              <a:rPr lang="en-GB" dirty="0" err="1"/>
              <a:t>RONI",course:"IT</a:t>
            </a:r>
            <a:r>
              <a:rPr lang="en-GB" dirty="0"/>
              <a:t>"}</a:t>
            </a:r>
          </a:p>
          <a:p>
            <a:r>
              <a:rPr lang="en-GB" dirty="0"/>
              <a:t>{type: "</a:t>
            </a:r>
            <a:r>
              <a:rPr lang="en-GB" dirty="0" err="1"/>
              <a:t>Student",name</a:t>
            </a:r>
            <a:r>
              <a:rPr lang="en-GB" dirty="0"/>
              <a:t>: "</a:t>
            </a:r>
            <a:r>
              <a:rPr lang="en-GB" dirty="0" err="1"/>
              <a:t>SUNNY",course:"MANAGEMENT</a:t>
            </a:r>
            <a:r>
              <a:rPr lang="en-GB" dirty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351553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1C8F4-682B-8142-B568-E25E34E5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Expected properties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B8624E-AD00-3F46-A591-C3C96C9F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78" r="1" b="7158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DAA51-B665-E94F-900D-0554C27F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5A80B37-905A-A743-A91C-A605D6B805A7}" type="datetime1">
              <a:rPr lang="en-US" smtClean="0"/>
              <a:pPr defTabSz="457200">
                <a:spcAft>
                  <a:spcPts val="600"/>
                </a:spcAft>
              </a:pPr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F920-FE17-BD41-9982-B311D92D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44630-B23F-3547-913A-ECC2E419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276C40E-97DB-2248-A55E-B7EA991DACFB}" type="slidenum">
              <a:rPr lang="en-US" smtClean="0"/>
              <a:pPr defTabSz="4572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Set new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properties from neo4j graph from </a:t>
            </a:r>
            <a:r>
              <a:rPr lang="en-US" sz="2400" dirty="0"/>
              <a:t>json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using cypher ,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07.10.20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Add new property </a:t>
            </a:r>
            <a:r>
              <a:rPr lang="en-US" sz="4000" dirty="0"/>
              <a:t>for 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node from graph using json input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10/7/20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</a:t>
            </a:r>
            <a:r>
              <a:rPr lang="en-US" sz="1800" dirty="0"/>
              <a:t>neo4j browser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D5FB8-5B57-E146-B45E-61876E1C71F6}"/>
              </a:ext>
            </a:extLst>
          </p:cNvPr>
          <p:cNvSpPr txBox="1"/>
          <p:nvPr/>
        </p:nvSpPr>
        <p:spPr>
          <a:xfrm>
            <a:off x="1101199" y="846667"/>
            <a:ext cx="84930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call </a:t>
            </a:r>
            <a:r>
              <a:rPr lang="en-GB" dirty="0" err="1">
                <a:solidFill>
                  <a:schemeClr val="bg1"/>
                </a:solidFill>
              </a:rPr>
              <a:t>apoc.load.json</a:t>
            </a:r>
            <a:r>
              <a:rPr lang="en-GB" dirty="0">
                <a:solidFill>
                  <a:schemeClr val="bg1"/>
                </a:solidFill>
              </a:rPr>
              <a:t>("file:///Users/roni/data/</a:t>
            </a:r>
            <a:r>
              <a:rPr lang="en-GB" dirty="0" err="1">
                <a:solidFill>
                  <a:schemeClr val="bg1"/>
                </a:solidFill>
              </a:rPr>
              <a:t>json_data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sample.json</a:t>
            </a:r>
            <a:r>
              <a:rPr lang="en-GB" dirty="0">
                <a:solidFill>
                  <a:schemeClr val="bg1"/>
                </a:solidFill>
              </a:rPr>
              <a:t>")</a:t>
            </a:r>
          </a:p>
          <a:p>
            <a:r>
              <a:rPr lang="en-GB" dirty="0">
                <a:solidFill>
                  <a:schemeClr val="bg1"/>
                </a:solidFill>
              </a:rPr>
              <a:t>yield value</a:t>
            </a:r>
          </a:p>
          <a:p>
            <a:r>
              <a:rPr lang="en-GB" dirty="0">
                <a:solidFill>
                  <a:schemeClr val="bg1"/>
                </a:solidFill>
              </a:rPr>
              <a:t>unwind </a:t>
            </a:r>
            <a:r>
              <a:rPr lang="en-GB" dirty="0" err="1">
                <a:solidFill>
                  <a:schemeClr val="bg1"/>
                </a:solidFill>
              </a:rPr>
              <a:t>value.type</a:t>
            </a:r>
            <a:r>
              <a:rPr lang="en-GB" dirty="0">
                <a:solidFill>
                  <a:schemeClr val="bg1"/>
                </a:solidFill>
              </a:rPr>
              <a:t> as type</a:t>
            </a:r>
          </a:p>
          <a:p>
            <a:r>
              <a:rPr lang="en-GB" dirty="0">
                <a:solidFill>
                  <a:schemeClr val="bg1"/>
                </a:solidFill>
              </a:rPr>
              <a:t>unwind </a:t>
            </a:r>
            <a:r>
              <a:rPr lang="en-GB" dirty="0" err="1">
                <a:solidFill>
                  <a:schemeClr val="bg1"/>
                </a:solidFill>
              </a:rPr>
              <a:t>value.name</a:t>
            </a:r>
            <a:r>
              <a:rPr lang="en-GB" dirty="0">
                <a:solidFill>
                  <a:schemeClr val="bg1"/>
                </a:solidFill>
              </a:rPr>
              <a:t> as name</a:t>
            </a:r>
          </a:p>
          <a:p>
            <a:r>
              <a:rPr lang="en-GB" dirty="0">
                <a:solidFill>
                  <a:schemeClr val="bg1"/>
                </a:solidFill>
              </a:rPr>
              <a:t>unwind </a:t>
            </a:r>
            <a:r>
              <a:rPr lang="en-GB" dirty="0" err="1">
                <a:solidFill>
                  <a:schemeClr val="bg1"/>
                </a:solidFill>
              </a:rPr>
              <a:t>value.course</a:t>
            </a:r>
            <a:r>
              <a:rPr lang="en-GB" dirty="0">
                <a:solidFill>
                  <a:schemeClr val="bg1"/>
                </a:solidFill>
              </a:rPr>
              <a:t> as course</a:t>
            </a:r>
          </a:p>
          <a:p>
            <a:r>
              <a:rPr lang="en-GB" dirty="0">
                <a:solidFill>
                  <a:schemeClr val="bg1"/>
                </a:solidFill>
              </a:rPr>
              <a:t>match (a{</a:t>
            </a:r>
            <a:r>
              <a:rPr lang="en-GB" dirty="0" err="1">
                <a:solidFill>
                  <a:schemeClr val="bg1"/>
                </a:solidFill>
              </a:rPr>
              <a:t>NAME:name</a:t>
            </a:r>
            <a:r>
              <a:rPr lang="en-GB" dirty="0">
                <a:solidFill>
                  <a:schemeClr val="bg1"/>
                </a:solidFill>
              </a:rPr>
              <a:t>})</a:t>
            </a:r>
          </a:p>
          <a:p>
            <a:r>
              <a:rPr lang="en-GB" dirty="0">
                <a:solidFill>
                  <a:schemeClr val="bg1"/>
                </a:solidFill>
              </a:rPr>
              <a:t>unwind labels(a) as label</a:t>
            </a:r>
          </a:p>
          <a:p>
            <a:r>
              <a:rPr lang="en-GB" dirty="0">
                <a:solidFill>
                  <a:schemeClr val="bg1"/>
                </a:solidFill>
              </a:rPr>
              <a:t>with </a:t>
            </a:r>
            <a:r>
              <a:rPr lang="en-GB" dirty="0" err="1">
                <a:solidFill>
                  <a:schemeClr val="bg1"/>
                </a:solidFill>
              </a:rPr>
              <a:t>a,label,course,type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where label=type</a:t>
            </a:r>
          </a:p>
          <a:p>
            <a:r>
              <a:rPr lang="en-GB" dirty="0">
                <a:solidFill>
                  <a:schemeClr val="bg1"/>
                </a:solidFill>
              </a:rPr>
              <a:t>set </a:t>
            </a:r>
            <a:r>
              <a:rPr lang="en-GB" dirty="0" err="1">
                <a:solidFill>
                  <a:schemeClr val="bg1"/>
                </a:solidFill>
              </a:rPr>
              <a:t>a.COURSE</a:t>
            </a:r>
            <a:r>
              <a:rPr lang="en-GB" dirty="0">
                <a:solidFill>
                  <a:schemeClr val="bg1"/>
                </a:solidFill>
              </a:rPr>
              <a:t>=course</a:t>
            </a:r>
          </a:p>
          <a:p>
            <a:r>
              <a:rPr lang="en-GB" dirty="0">
                <a:solidFill>
                  <a:schemeClr val="bg1"/>
                </a:solidFill>
              </a:rPr>
              <a:t>return a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3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From neo4j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10/7/20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pic>
        <p:nvPicPr>
          <p:cNvPr id="9" name="Picture 8" descr="A picture containing chart, bubble chart&#10;&#10;Description automatically generated">
            <a:extLst>
              <a:ext uri="{FF2B5EF4-FFF2-40B4-BE49-F238E27FC236}">
                <a16:creationId xmlns:a16="http://schemas.microsoft.com/office/drawing/2014/main" id="{DD7D92ED-0036-304C-85AE-F6199710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657350"/>
            <a:ext cx="6324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NEO4J CYPHER TUTORIAL WITH PYTHON</vt:lpstr>
      <vt:lpstr>Present State</vt:lpstr>
      <vt:lpstr>Present properties</vt:lpstr>
      <vt:lpstr>Sample csv</vt:lpstr>
      <vt:lpstr>Expected properties</vt:lpstr>
      <vt:lpstr>Use case</vt:lpstr>
      <vt:lpstr>Pre-requisites</vt:lpstr>
      <vt:lpstr>Add new property for node from graph using json input</vt:lpstr>
      <vt:lpstr>output</vt:lpstr>
      <vt:lpstr>Add new property for node from graph using json input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2020-10-07T17:11:40Z</dcterms:created>
  <dcterms:modified xsi:type="dcterms:W3CDTF">2020-10-07T17:12:37Z</dcterms:modified>
</cp:coreProperties>
</file>