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77" r:id="rId4"/>
    <p:sldId id="276" r:id="rId5"/>
    <p:sldId id="278" r:id="rId6"/>
    <p:sldId id="266" r:id="rId7"/>
    <p:sldId id="267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Set New Node Property </a:t>
            </a:r>
            <a:r>
              <a:rPr lang="de-DE" sz="2600" dirty="0" err="1">
                <a:solidFill>
                  <a:schemeClr val="bg1"/>
                </a:solidFill>
              </a:rPr>
              <a:t>By</a:t>
            </a:r>
            <a:r>
              <a:rPr lang="de-DE" sz="2600" dirty="0">
                <a:solidFill>
                  <a:schemeClr val="bg1"/>
                </a:solidFill>
              </a:rPr>
              <a:t> Reading </a:t>
            </a:r>
            <a:r>
              <a:rPr lang="de-DE" sz="2600" dirty="0" err="1">
                <a:solidFill>
                  <a:schemeClr val="bg1"/>
                </a:solidFill>
              </a:rPr>
              <a:t>Csv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94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08.10.20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D864FC-36F8-E849-A351-E40EB2A8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0121"/>
            <a:ext cx="6891187" cy="265310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Add new property for node from graph using csv input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2650" y="6356350"/>
            <a:ext cx="18584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10/8/20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From python ide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10/8/20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5FD70-8801-F042-9700-BF1ECB16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361236"/>
            <a:ext cx="8128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Present State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08.10.20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58DEF-83B3-F240-A825-5DA645E02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700" y="2610644"/>
            <a:ext cx="3784600" cy="2781300"/>
          </a:xfrm>
        </p:spPr>
      </p:pic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88BF-4294-204B-AB45-025A61E4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Present properties</a:t>
            </a:r>
            <a:endParaRPr lang="en-DE" sz="40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99214B-E7B1-496E-8E1F-D4E33B16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2000" dirty="0"/>
              <a:t>Node properties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07322C03-CBED-E94D-80F5-E050754E6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C787-B038-C541-83CC-E03F1E3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08.10.20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B2DF-05CD-5A42-8B36-233C74D4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7458-9A00-8842-BFA7-15858C0D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csv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08.10.20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B22AE-87EF-1F40-B2E9-C30F7632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LABEL,NAME,COURSE</a:t>
            </a:r>
          </a:p>
          <a:p>
            <a:r>
              <a:rPr lang="en-GB" dirty="0" err="1"/>
              <a:t>Student,RONI,IT</a:t>
            </a:r>
            <a:endParaRPr lang="en-GB" dirty="0"/>
          </a:p>
          <a:p>
            <a:r>
              <a:rPr lang="en-GB" dirty="0" err="1"/>
              <a:t>Student,SUNNY,MANAGEMENT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5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1C8F4-682B-8142-B568-E25E34E5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Expected properties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B8624E-AD00-3F46-A591-C3C96C9F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8" r="1" b="715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AA51-B665-E94F-900D-0554C27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5A80B37-905A-A743-A91C-A605D6B805A7}" type="datetime1">
              <a:rPr lang="en-US" smtClean="0"/>
              <a:pPr defTabSz="457200">
                <a:spcAft>
                  <a:spcPts val="600"/>
                </a:spcAft>
              </a:pPr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F920-FE17-BD41-9982-B311D92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4630-B23F-3547-913A-ECC2E41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276C40E-97DB-2248-A55E-B7EA991DACFB}" type="slidenum">
              <a:rPr lang="en-US" smtClean="0"/>
              <a:pPr defTabSz="4572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Set new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properties for neo4j graph from csv input using cypher ,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08.10.20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Add new property </a:t>
            </a:r>
            <a:r>
              <a:rPr lang="en-US" sz="4000" dirty="0"/>
              <a:t>for 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node from graph using csv input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0C8C-F3A9-2142-9D12-20C3F887DDC9}"/>
              </a:ext>
            </a:extLst>
          </p:cNvPr>
          <p:cNvSpPr txBox="1"/>
          <p:nvPr/>
        </p:nvSpPr>
        <p:spPr>
          <a:xfrm>
            <a:off x="1341120" y="863600"/>
            <a:ext cx="9941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call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apoc.load.csv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("file:///users/roni/data/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json_data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sample.csv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yield map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unwind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map.COURSE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as course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unwind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map.LABEL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as label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unwind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map.NAME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as name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match(a{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NAME:name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})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unwind labels(a) as type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a,type,label,course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where type=label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set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a.COURSE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=course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return a</a:t>
            </a:r>
            <a:endParaRPr lang="en-D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10/8/20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D72752E-AA60-794C-BEAA-0322934D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489200"/>
            <a:ext cx="5511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NEO4J CYPHER TUTORIAL WITH PYTHON</vt:lpstr>
      <vt:lpstr>Present State</vt:lpstr>
      <vt:lpstr>Present properties</vt:lpstr>
      <vt:lpstr>Sample csv</vt:lpstr>
      <vt:lpstr>Expected properties</vt:lpstr>
      <vt:lpstr>Use case</vt:lpstr>
      <vt:lpstr>Pre-requisites</vt:lpstr>
      <vt:lpstr>Add new property for node from graph using csv input</vt:lpstr>
      <vt:lpstr>output</vt:lpstr>
      <vt:lpstr>Add new property for node from graph using csv input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2020-10-08T05:09:34Z</dcterms:created>
  <dcterms:modified xsi:type="dcterms:W3CDTF">2020-10-08T05:10:26Z</dcterms:modified>
</cp:coreProperties>
</file>