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Export Neo4j Graph Data </a:t>
            </a:r>
            <a:r>
              <a:rPr lang="de-DE" dirty="0" err="1"/>
              <a:t>Into</a:t>
            </a:r>
            <a:r>
              <a:rPr lang="de-DE" dirty="0"/>
              <a:t>  </a:t>
            </a:r>
            <a:r>
              <a:rPr lang="de-DE" dirty="0" err="1"/>
              <a:t>Csv</a:t>
            </a:r>
            <a:r>
              <a:rPr lang="de-DE" dirty="0"/>
              <a:t> File</a:t>
            </a:r>
          </a:p>
          <a:p>
            <a:r>
              <a:rPr lang="de-DE" dirty="0"/>
              <a:t>Tutorial 76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09.09.20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How to export Neo4j Graph Data Into Csv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How to export Neo4j Graph Data Into Csv File</a:t>
            </a:r>
            <a:endParaRPr lang="en-US" sz="1800" kern="1200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34A745-E09D-934B-A9C7-A9E5C499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1" y="1609807"/>
            <a:ext cx="6775356" cy="3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How to export Neo4j Graph Data Into Csv File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D77598-5930-0F42-8125-9EF30E01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GB" dirty="0"/>
              <a:t>https://sandbox.neo4j.com/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NEO4J CYPHER TUTORIAL WITH PYTHON</vt:lpstr>
      <vt:lpstr>How to export Neo4j Graph Data Into Csv File</vt:lpstr>
      <vt:lpstr>How to export Neo4j Graph Data Into 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</cp:revision>
  <dcterms:created xsi:type="dcterms:W3CDTF">2020-09-07T19:58:19Z</dcterms:created>
  <dcterms:modified xsi:type="dcterms:W3CDTF">2020-09-08T19:46:19Z</dcterms:modified>
</cp:coreProperties>
</file>