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6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436"/>
  </p:normalViewPr>
  <p:slideViewPr>
    <p:cSldViewPr snapToGrid="0" snapToObjects="1">
      <p:cViewPr varScale="1">
        <p:scale>
          <a:sx n="93" d="100"/>
          <a:sy n="93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13.10.20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13.10.20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13.10.20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13.10.20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Add Labels </a:t>
            </a:r>
            <a:r>
              <a:rPr lang="de-DE" sz="2600" dirty="0" err="1">
                <a:solidFill>
                  <a:schemeClr val="bg1"/>
                </a:solidFill>
              </a:rPr>
              <a:t>To</a:t>
            </a:r>
            <a:r>
              <a:rPr lang="de-DE" sz="2600" dirty="0">
                <a:solidFill>
                  <a:schemeClr val="bg1"/>
                </a:solidFill>
              </a:rPr>
              <a:t> Neo4j </a:t>
            </a:r>
            <a:r>
              <a:rPr lang="de-DE" sz="2600" dirty="0" err="1">
                <a:solidFill>
                  <a:schemeClr val="bg1"/>
                </a:solidFill>
              </a:rPr>
              <a:t>Node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Procedure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98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13.10.20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de-DE" sz="2400" dirty="0"/>
              <a:t>Add Labels </a:t>
            </a:r>
            <a:r>
              <a:rPr lang="de-DE" sz="2400" dirty="0" err="1"/>
              <a:t>To</a:t>
            </a:r>
            <a:r>
              <a:rPr lang="de-DE" sz="2400" dirty="0"/>
              <a:t> Neo4j </a:t>
            </a:r>
            <a:r>
              <a:rPr lang="de-DE" sz="2400" dirty="0" err="1"/>
              <a:t>Node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Apoc</a:t>
            </a:r>
            <a:r>
              <a:rPr lang="de-DE" sz="2400" dirty="0"/>
              <a:t> </a:t>
            </a:r>
            <a:r>
              <a:rPr lang="de-DE" sz="2400" dirty="0" err="1"/>
              <a:t>Procedure</a:t>
            </a:r>
            <a:r>
              <a:rPr lang="de-DE" sz="2400" dirty="0"/>
              <a:t> &amp; Python</a:t>
            </a:r>
          </a:p>
          <a:p>
            <a:pPr marL="0" indent="0" algn="r">
              <a:buNone/>
            </a:pPr>
            <a:endParaRPr lang="de-D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7">
            <a:extLst>
              <a:ext uri="{FF2B5EF4-FFF2-40B4-BE49-F238E27FC236}">
                <a16:creationId xmlns:a16="http://schemas.microsoft.com/office/drawing/2014/main" id="{094FD356-A887-4566-9023-99A5B3A7B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7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/>
              <a:t>Add Labels </a:t>
            </a:r>
            <a:r>
              <a:rPr lang="de-DE" sz="1800" dirty="0" err="1"/>
              <a:t>To</a:t>
            </a:r>
            <a:r>
              <a:rPr lang="de-DE" sz="1800" dirty="0"/>
              <a:t> Neo4j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Apoc</a:t>
            </a:r>
            <a:r>
              <a:rPr lang="de-DE" sz="1800" dirty="0"/>
              <a:t> </a:t>
            </a:r>
            <a:r>
              <a:rPr lang="de-DE" sz="1800" dirty="0" err="1"/>
              <a:t>Procedure</a:t>
            </a:r>
            <a:r>
              <a:rPr lang="de-DE" sz="1800" dirty="0"/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605087" y="3154363"/>
            <a:ext cx="5759452" cy="54927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 sz="1000"/>
              <a:pPr algn="ctr">
                <a:spcAft>
                  <a:spcPts val="600"/>
                </a:spcAft>
              </a:pPr>
              <a:t>10/13/20</a:t>
            </a:fld>
            <a:endParaRPr lang="en-US" sz="1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Code written in neo4j browser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2" y="6307200"/>
            <a:ext cx="11090275" cy="55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 sz="1000"/>
              <a:pPr algn="ctr">
                <a:spcAft>
                  <a:spcPts val="600"/>
                </a:spcAft>
              </a:pPr>
              <a:t>3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AC287-2391-D64A-B1EF-867D119AEF66}"/>
              </a:ext>
            </a:extLst>
          </p:cNvPr>
          <p:cNvSpPr txBox="1"/>
          <p:nvPr/>
        </p:nvSpPr>
        <p:spPr>
          <a:xfrm>
            <a:off x="1376680" y="2286000"/>
            <a:ext cx="4976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match (</a:t>
            </a:r>
            <a:r>
              <a:rPr lang="en-GB" dirty="0" err="1"/>
              <a:t>a:Student</a:t>
            </a:r>
            <a:r>
              <a:rPr lang="en-GB" dirty="0"/>
              <a:t>)</a:t>
            </a:r>
          </a:p>
          <a:p>
            <a:r>
              <a:rPr lang="en-GB" dirty="0"/>
              <a:t>with collect(a) as student</a:t>
            </a:r>
          </a:p>
          <a:p>
            <a:r>
              <a:rPr lang="en-GB" dirty="0"/>
              <a:t>call </a:t>
            </a:r>
            <a:r>
              <a:rPr lang="en-GB" dirty="0" err="1"/>
              <a:t>apoc.create.addLabels</a:t>
            </a:r>
            <a:r>
              <a:rPr lang="en-GB" dirty="0"/>
              <a:t>(student,["BIO","PURE"])</a:t>
            </a:r>
          </a:p>
          <a:p>
            <a:r>
              <a:rPr lang="en-GB" dirty="0"/>
              <a:t>yield node</a:t>
            </a:r>
          </a:p>
          <a:p>
            <a:r>
              <a:rPr lang="en-GB" dirty="0"/>
              <a:t>return node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From python ide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238" y="6492240"/>
            <a:ext cx="30361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10/13/20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ADA7CC4-EF79-EA41-B7BD-E666FA4A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88" y="1068281"/>
            <a:ext cx="6139423" cy="44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8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77">
            <a:extLst>
              <a:ext uri="{FF2B5EF4-FFF2-40B4-BE49-F238E27FC236}">
                <a16:creationId xmlns:a16="http://schemas.microsoft.com/office/drawing/2014/main" id="{094FD356-A887-4566-9023-99A5B3A7B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7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/>
              <a:t>Add Labels </a:t>
            </a:r>
            <a:r>
              <a:rPr lang="de-DE" sz="1800" dirty="0" err="1"/>
              <a:t>To</a:t>
            </a:r>
            <a:r>
              <a:rPr lang="de-DE" sz="1800" dirty="0"/>
              <a:t> Neo4j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Apoc</a:t>
            </a:r>
            <a:r>
              <a:rPr lang="de-DE" sz="1800" dirty="0"/>
              <a:t> </a:t>
            </a:r>
            <a:r>
              <a:rPr lang="de-DE" sz="1800" dirty="0" err="1"/>
              <a:t>Procedure</a:t>
            </a:r>
            <a:r>
              <a:rPr lang="de-DE" sz="1800" dirty="0"/>
              <a:t>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605087" y="3154363"/>
            <a:ext cx="5759452" cy="54927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 sz="1000"/>
              <a:pPr algn="ctr">
                <a:spcAft>
                  <a:spcPts val="600"/>
                </a:spcAft>
              </a:pPr>
              <a:t>10/13/20</a:t>
            </a:fld>
            <a:endParaRPr lang="en-US" sz="1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kern="120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2" y="6307200"/>
            <a:ext cx="11090275" cy="55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 sz="1000"/>
              <a:pPr algn="ctr">
                <a:spcAft>
                  <a:spcPts val="600"/>
                </a:spcAft>
              </a:pPr>
              <a:t>5</a:t>
            </a:fld>
            <a:endParaRPr lang="en-US" sz="1000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C2802D-C025-0443-BE65-7A5C8566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3" y="1806847"/>
            <a:ext cx="6737090" cy="26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From python ide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238" y="6492240"/>
            <a:ext cx="30361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10/13/20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10" name="Picture 9" descr="A screenshot of a stereo&#10;&#10;Description automatically generated">
            <a:extLst>
              <a:ext uri="{FF2B5EF4-FFF2-40B4-BE49-F238E27FC236}">
                <a16:creationId xmlns:a16="http://schemas.microsoft.com/office/drawing/2014/main" id="{7054C0EE-8972-7E4F-8622-F7D14417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3" y="664308"/>
            <a:ext cx="7933311" cy="40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122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Use case</vt:lpstr>
      <vt:lpstr>Add Labels To Neo4j Node Using Apoc Procedure &amp; Python</vt:lpstr>
      <vt:lpstr>output</vt:lpstr>
      <vt:lpstr>Add Labels To Neo4j Node Using Apoc Procedure &amp; Python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</cp:revision>
  <dcterms:created xsi:type="dcterms:W3CDTF">2020-10-12T17:55:13Z</dcterms:created>
  <dcterms:modified xsi:type="dcterms:W3CDTF">2020-10-13T09:05:16Z</dcterms:modified>
</cp:coreProperties>
</file>