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78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436"/>
  </p:normalViewPr>
  <p:slideViewPr>
    <p:cSldViewPr snapToGrid="0" snapToObjects="1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13.10.20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13.10.20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13.10.20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13.10.20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Set Properties </a:t>
            </a:r>
            <a:r>
              <a:rPr lang="de-DE" sz="2600" dirty="0" err="1">
                <a:solidFill>
                  <a:schemeClr val="bg1"/>
                </a:solidFill>
              </a:rPr>
              <a:t>To</a:t>
            </a:r>
            <a:r>
              <a:rPr lang="de-DE" sz="2600" dirty="0">
                <a:solidFill>
                  <a:schemeClr val="bg1"/>
                </a:solidFill>
              </a:rPr>
              <a:t> Neo4j </a:t>
            </a:r>
            <a:r>
              <a:rPr lang="de-DE" sz="2600" dirty="0" err="1">
                <a:solidFill>
                  <a:schemeClr val="bg1"/>
                </a:solidFill>
              </a:rPr>
              <a:t>Node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100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13.10.20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400" dirty="0"/>
              <a:t>Set Properties </a:t>
            </a:r>
            <a:r>
              <a:rPr lang="de-DE" sz="2400" dirty="0" err="1"/>
              <a:t>To</a:t>
            </a:r>
            <a:r>
              <a:rPr lang="de-DE" sz="2400" dirty="0"/>
              <a:t> Neo4j </a:t>
            </a:r>
            <a:r>
              <a:rPr lang="de-DE" sz="2400" dirty="0" err="1"/>
              <a:t>Node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8145-A763-2846-94DA-45E00AD3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Properties To Neo4j Node Using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Apoc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Procedure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9F23-7912-0B4A-A4F0-E8C53444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10/13/20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403E1F-EF4D-B54C-A9F7-EF6FD74C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40276"/>
            <a:ext cx="6553545" cy="53853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C355-9A09-9D4D-A0BC-FCF6AF43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764D-CD85-2442-B263-15D5B54F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094FD356-A887-4566-9023-99A5B3A7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7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Set Properties </a:t>
            </a:r>
            <a:r>
              <a:rPr lang="de-DE" sz="1800" dirty="0" err="1"/>
              <a:t>To</a:t>
            </a:r>
            <a:r>
              <a:rPr lang="de-DE" sz="1800" dirty="0"/>
              <a:t> Neo4j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Apoc</a:t>
            </a:r>
            <a:r>
              <a:rPr lang="de-DE" sz="1800" dirty="0"/>
              <a:t> </a:t>
            </a:r>
            <a:r>
              <a:rPr lang="de-DE" sz="1800" dirty="0" err="1"/>
              <a:t>Procedure</a:t>
            </a:r>
            <a:r>
              <a:rPr lang="de-DE" sz="18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000"/>
              <a:pPr algn="ctr">
                <a:spcAft>
                  <a:spcPts val="600"/>
                </a:spcAft>
              </a:pPr>
              <a:t>10/13/20</a:t>
            </a:fld>
            <a:endParaRPr lang="en-US" sz="1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Code written in neo4j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 sz="1000"/>
              <a:pPr algn="ctr">
                <a:spcAft>
                  <a:spcPts val="600"/>
                </a:spcAft>
              </a:pPr>
              <a:t>4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DFB69-21B8-A34C-945B-9B36E65215C1}"/>
              </a:ext>
            </a:extLst>
          </p:cNvPr>
          <p:cNvSpPr txBox="1"/>
          <p:nvPr/>
        </p:nvSpPr>
        <p:spPr>
          <a:xfrm>
            <a:off x="886202" y="1946908"/>
            <a:ext cx="5833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match(a)</a:t>
            </a:r>
          </a:p>
          <a:p>
            <a:r>
              <a:rPr lang="en-GB" dirty="0"/>
              <a:t>with collect(a) as nodes</a:t>
            </a:r>
          </a:p>
          <a:p>
            <a:r>
              <a:rPr lang="en-GB" dirty="0"/>
              <a:t>call </a:t>
            </a:r>
            <a:r>
              <a:rPr lang="en-GB" dirty="0" err="1"/>
              <a:t>apoc.create.setProperties</a:t>
            </a:r>
            <a:r>
              <a:rPr lang="en-GB" dirty="0"/>
              <a:t>(nodes,["</a:t>
            </a:r>
            <a:r>
              <a:rPr lang="en-GB" dirty="0" err="1"/>
              <a:t>Section","City</a:t>
            </a:r>
            <a:r>
              <a:rPr lang="en-GB" dirty="0"/>
              <a:t>"],["</a:t>
            </a:r>
            <a:r>
              <a:rPr lang="en-GB" dirty="0" err="1"/>
              <a:t>High","London</a:t>
            </a:r>
            <a:r>
              <a:rPr lang="en-GB" dirty="0"/>
              <a:t>"])</a:t>
            </a:r>
          </a:p>
          <a:p>
            <a:r>
              <a:rPr lang="en-GB" dirty="0"/>
              <a:t>yield node</a:t>
            </a:r>
          </a:p>
          <a:p>
            <a:r>
              <a:rPr lang="en-GB" dirty="0"/>
              <a:t>return node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accent1"/>
                </a:solidFill>
              </a:rPr>
              <a:t>From neo4j browser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F9FF02B-A788-A84A-B9FE-9E8CE494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2" r="1" b="780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9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Set Properties To Neo4j Node Using Apoc Procedure &amp; Python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2E714D-0771-A64E-AA00-4E0A2A554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" r="50434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8DD21-05B9-D74C-9C36-5E2A2EFA1E45}"/>
              </a:ext>
            </a:extLst>
          </p:cNvPr>
          <p:cNvSpPr txBox="1"/>
          <p:nvPr/>
        </p:nvSpPr>
        <p:spPr>
          <a:xfrm>
            <a:off x="3034145" y="2826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546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C5338D6-1DD9-854A-A264-CDB865A54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" r="11020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426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Set Properties To Neo4j Node Using Apoc Procedure &amp; Python</vt:lpstr>
      <vt:lpstr>Set Properties To Neo4j Node Using Apoc Procedure &amp; Python</vt:lpstr>
      <vt:lpstr>output</vt:lpstr>
      <vt:lpstr>Set Properties To Neo4j Node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2020-10-13T12:21:28Z</dcterms:created>
  <dcterms:modified xsi:type="dcterms:W3CDTF">2020-10-13T12:21:32Z</dcterms:modified>
</cp:coreProperties>
</file>