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8" r:id="rId3"/>
    <p:sldId id="274" r:id="rId4"/>
    <p:sldId id="266" r:id="rId5"/>
    <p:sldId id="267" r:id="rId6"/>
    <p:sldId id="265" r:id="rId7"/>
    <p:sldId id="269" r:id="rId8"/>
    <p:sldId id="273" r:id="rId9"/>
    <p:sldId id="27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651"/>
    <p:restoredTop sz="94478"/>
  </p:normalViewPr>
  <p:slideViewPr>
    <p:cSldViewPr snapToGrid="0" snapToObjects="1">
      <p:cViewPr varScale="1">
        <p:scale>
          <a:sx n="75" d="100"/>
          <a:sy n="75" d="100"/>
        </p:scale>
        <p:origin x="16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E6CD-098C-40B2-94B0-BAF5D621CF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8C020-E5D7-4D20-BB39-62A30044AE11}">
      <dgm:prSet/>
      <dgm:spPr/>
      <dgm:t>
        <a:bodyPr/>
        <a:lstStyle/>
        <a:p>
          <a:r>
            <a:rPr lang="en-GB" dirty="0" err="1"/>
            <a:t>apoc.import.file.enabled</a:t>
          </a:r>
          <a:r>
            <a:rPr lang="en-GB" dirty="0"/>
            <a:t>=true
</a:t>
          </a:r>
          <a:endParaRPr lang="en-US" dirty="0"/>
        </a:p>
      </dgm:t>
    </dgm:pt>
    <dgm:pt modelId="{BFB7F046-B633-49F8-9BB0-C0B59AC1DEEA}" type="parTrans" cxnId="{E94EE2B4-FCCE-4BDB-A633-1BF211492559}">
      <dgm:prSet/>
      <dgm:spPr/>
      <dgm:t>
        <a:bodyPr/>
        <a:lstStyle/>
        <a:p>
          <a:endParaRPr lang="en-US"/>
        </a:p>
      </dgm:t>
    </dgm:pt>
    <dgm:pt modelId="{CD980238-156D-4694-B445-96505BC4E3EC}" type="sibTrans" cxnId="{E94EE2B4-FCCE-4BDB-A633-1BF211492559}">
      <dgm:prSet/>
      <dgm:spPr/>
      <dgm:t>
        <a:bodyPr/>
        <a:lstStyle/>
        <a:p>
          <a:endParaRPr lang="en-US"/>
        </a:p>
      </dgm:t>
    </dgm:pt>
    <dgm:pt modelId="{2BF2F968-0F39-4269-A020-9A37AE1B83A1}">
      <dgm:prSet/>
      <dgm:spPr/>
      <dgm:t>
        <a:bodyPr/>
        <a:lstStyle/>
        <a:p>
          <a:r>
            <a:rPr lang="en-GB" dirty="0"/>
            <a:t>apoc.import.file.use_neo4j_config=false</a:t>
          </a:r>
          <a:endParaRPr lang="en-US" dirty="0"/>
        </a:p>
      </dgm:t>
    </dgm:pt>
    <dgm:pt modelId="{DDBE7AAD-FBCD-46C2-A543-BE3C06BABC2D}" type="parTrans" cxnId="{228C45D3-9590-4AD9-98DE-4BACBD961E22}">
      <dgm:prSet/>
      <dgm:spPr/>
      <dgm:t>
        <a:bodyPr/>
        <a:lstStyle/>
        <a:p>
          <a:endParaRPr lang="en-US"/>
        </a:p>
      </dgm:t>
    </dgm:pt>
    <dgm:pt modelId="{0B401CCD-BC30-472F-868F-F53505428FD6}" type="sibTrans" cxnId="{228C45D3-9590-4AD9-98DE-4BACBD961E22}">
      <dgm:prSet/>
      <dgm:spPr/>
      <dgm:t>
        <a:bodyPr/>
        <a:lstStyle/>
        <a:p>
          <a:endParaRPr lang="en-US"/>
        </a:p>
      </dgm:t>
    </dgm:pt>
    <dgm:pt modelId="{DA769F15-6B50-466E-BE38-587F38A2C42B}" type="pres">
      <dgm:prSet presAssocID="{7C36E6CD-098C-40B2-94B0-BAF5D621CF4B}" presName="root" presStyleCnt="0">
        <dgm:presLayoutVars>
          <dgm:dir/>
          <dgm:resizeHandles val="exact"/>
        </dgm:presLayoutVars>
      </dgm:prSet>
      <dgm:spPr/>
    </dgm:pt>
    <dgm:pt modelId="{7105606D-FE50-43B6-9951-9EFB36EC39BA}" type="pres">
      <dgm:prSet presAssocID="{05A8C020-E5D7-4D20-BB39-62A30044AE11}" presName="compNode" presStyleCnt="0"/>
      <dgm:spPr/>
    </dgm:pt>
    <dgm:pt modelId="{92330AA2-18A1-4316-BDE6-D6B5D5D15983}" type="pres">
      <dgm:prSet presAssocID="{05A8C020-E5D7-4D20-BB39-62A30044AE11}" presName="bgRect" presStyleLbl="bgShp" presStyleIdx="0" presStyleCnt="2"/>
      <dgm:spPr/>
    </dgm:pt>
    <dgm:pt modelId="{4C030F3C-16EC-49E0-9405-BCDFACC76946}" type="pres">
      <dgm:prSet presAssocID="{05A8C020-E5D7-4D20-BB39-62A30044A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4811444-452C-49D6-9EC9-FC3C2CBBBDE3}" type="pres">
      <dgm:prSet presAssocID="{05A8C020-E5D7-4D20-BB39-62A30044AE11}" presName="spaceRect" presStyleCnt="0"/>
      <dgm:spPr/>
    </dgm:pt>
    <dgm:pt modelId="{D7660EFB-20B2-4526-9EDE-22D361966B9A}" type="pres">
      <dgm:prSet presAssocID="{05A8C020-E5D7-4D20-BB39-62A30044AE11}" presName="parTx" presStyleLbl="revTx" presStyleIdx="0" presStyleCnt="2">
        <dgm:presLayoutVars>
          <dgm:chMax val="0"/>
          <dgm:chPref val="0"/>
        </dgm:presLayoutVars>
      </dgm:prSet>
      <dgm:spPr/>
    </dgm:pt>
    <dgm:pt modelId="{32876CE1-9EB5-45DF-97B4-C6C36B71E51E}" type="pres">
      <dgm:prSet presAssocID="{CD980238-156D-4694-B445-96505BC4E3EC}" presName="sibTrans" presStyleCnt="0"/>
      <dgm:spPr/>
    </dgm:pt>
    <dgm:pt modelId="{013E8B94-9AE3-46ED-A1BA-7BCDAD43C424}" type="pres">
      <dgm:prSet presAssocID="{2BF2F968-0F39-4269-A020-9A37AE1B83A1}" presName="compNode" presStyleCnt="0"/>
      <dgm:spPr/>
    </dgm:pt>
    <dgm:pt modelId="{B31E83F8-95CC-4380-B1AC-73ECDF0DED47}" type="pres">
      <dgm:prSet presAssocID="{2BF2F968-0F39-4269-A020-9A37AE1B83A1}" presName="bgRect" presStyleLbl="bgShp" presStyleIdx="1" presStyleCnt="2"/>
      <dgm:spPr/>
    </dgm:pt>
    <dgm:pt modelId="{5BB8A11B-D383-4EFF-A81F-CBF7A6E62445}" type="pres">
      <dgm:prSet presAssocID="{2BF2F968-0F39-4269-A020-9A37AE1B83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500CF41-DAAB-48F4-A839-B160DE816BF4}" type="pres">
      <dgm:prSet presAssocID="{2BF2F968-0F39-4269-A020-9A37AE1B83A1}" presName="spaceRect" presStyleCnt="0"/>
      <dgm:spPr/>
    </dgm:pt>
    <dgm:pt modelId="{12887AA8-CF4D-46BD-B1BD-E2D3AB6C0B15}" type="pres">
      <dgm:prSet presAssocID="{2BF2F968-0F39-4269-A020-9A37AE1B83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097E2E-00B3-437B-BB66-FDC9D5699C59}" type="presOf" srcId="{7C36E6CD-098C-40B2-94B0-BAF5D621CF4B}" destId="{DA769F15-6B50-466E-BE38-587F38A2C42B}" srcOrd="0" destOrd="0" presId="urn:microsoft.com/office/officeart/2018/2/layout/IconVerticalSolidList"/>
    <dgm:cxn modelId="{6686E380-E341-4EB7-A56F-321AA4C2E348}" type="presOf" srcId="{2BF2F968-0F39-4269-A020-9A37AE1B83A1}" destId="{12887AA8-CF4D-46BD-B1BD-E2D3AB6C0B15}" srcOrd="0" destOrd="0" presId="urn:microsoft.com/office/officeart/2018/2/layout/IconVerticalSolidList"/>
    <dgm:cxn modelId="{4FB2768D-3790-4545-80F2-9E319AC95945}" type="presOf" srcId="{05A8C020-E5D7-4D20-BB39-62A30044AE11}" destId="{D7660EFB-20B2-4526-9EDE-22D361966B9A}" srcOrd="0" destOrd="0" presId="urn:microsoft.com/office/officeart/2018/2/layout/IconVerticalSolidList"/>
    <dgm:cxn modelId="{E94EE2B4-FCCE-4BDB-A633-1BF211492559}" srcId="{7C36E6CD-098C-40B2-94B0-BAF5D621CF4B}" destId="{05A8C020-E5D7-4D20-BB39-62A30044AE11}" srcOrd="0" destOrd="0" parTransId="{BFB7F046-B633-49F8-9BB0-C0B59AC1DEEA}" sibTransId="{CD980238-156D-4694-B445-96505BC4E3EC}"/>
    <dgm:cxn modelId="{228C45D3-9590-4AD9-98DE-4BACBD961E22}" srcId="{7C36E6CD-098C-40B2-94B0-BAF5D621CF4B}" destId="{2BF2F968-0F39-4269-A020-9A37AE1B83A1}" srcOrd="1" destOrd="0" parTransId="{DDBE7AAD-FBCD-46C2-A543-BE3C06BABC2D}" sibTransId="{0B401CCD-BC30-472F-868F-F53505428FD6}"/>
    <dgm:cxn modelId="{C7F883DF-81E7-41F6-B34F-F85E3E032B1C}" type="presParOf" srcId="{DA769F15-6B50-466E-BE38-587F38A2C42B}" destId="{7105606D-FE50-43B6-9951-9EFB36EC39BA}" srcOrd="0" destOrd="0" presId="urn:microsoft.com/office/officeart/2018/2/layout/IconVerticalSolidList"/>
    <dgm:cxn modelId="{78856D62-F21B-4F5C-B57F-08F698F23BED}" type="presParOf" srcId="{7105606D-FE50-43B6-9951-9EFB36EC39BA}" destId="{92330AA2-18A1-4316-BDE6-D6B5D5D15983}" srcOrd="0" destOrd="0" presId="urn:microsoft.com/office/officeart/2018/2/layout/IconVerticalSolidList"/>
    <dgm:cxn modelId="{37CE1D68-2AB7-4056-BF91-B84FB3191C82}" type="presParOf" srcId="{7105606D-FE50-43B6-9951-9EFB36EC39BA}" destId="{4C030F3C-16EC-49E0-9405-BCDFACC76946}" srcOrd="1" destOrd="0" presId="urn:microsoft.com/office/officeart/2018/2/layout/IconVerticalSolidList"/>
    <dgm:cxn modelId="{4E20D31F-6B59-4549-B704-8E00ECC967F8}" type="presParOf" srcId="{7105606D-FE50-43B6-9951-9EFB36EC39BA}" destId="{24811444-452C-49D6-9EC9-FC3C2CBBBDE3}" srcOrd="2" destOrd="0" presId="urn:microsoft.com/office/officeart/2018/2/layout/IconVerticalSolidList"/>
    <dgm:cxn modelId="{2704AC9B-382F-4D58-98E5-242FB7E68310}" type="presParOf" srcId="{7105606D-FE50-43B6-9951-9EFB36EC39BA}" destId="{D7660EFB-20B2-4526-9EDE-22D361966B9A}" srcOrd="3" destOrd="0" presId="urn:microsoft.com/office/officeart/2018/2/layout/IconVerticalSolidList"/>
    <dgm:cxn modelId="{05F90991-5E90-43F8-9B66-BC5B4D52D3FA}" type="presParOf" srcId="{DA769F15-6B50-466E-BE38-587F38A2C42B}" destId="{32876CE1-9EB5-45DF-97B4-C6C36B71E51E}" srcOrd="1" destOrd="0" presId="urn:microsoft.com/office/officeart/2018/2/layout/IconVerticalSolidList"/>
    <dgm:cxn modelId="{2F9BF58A-D1EF-4CFE-BE3A-6B66346C9A08}" type="presParOf" srcId="{DA769F15-6B50-466E-BE38-587F38A2C42B}" destId="{013E8B94-9AE3-46ED-A1BA-7BCDAD43C424}" srcOrd="2" destOrd="0" presId="urn:microsoft.com/office/officeart/2018/2/layout/IconVerticalSolidList"/>
    <dgm:cxn modelId="{1C3378BD-069E-4650-9186-71DF3CFCEB9F}" type="presParOf" srcId="{013E8B94-9AE3-46ED-A1BA-7BCDAD43C424}" destId="{B31E83F8-95CC-4380-B1AC-73ECDF0DED47}" srcOrd="0" destOrd="0" presId="urn:microsoft.com/office/officeart/2018/2/layout/IconVerticalSolidList"/>
    <dgm:cxn modelId="{F0A4944C-1EA5-48E7-9C99-3C0D4EFA5A32}" type="presParOf" srcId="{013E8B94-9AE3-46ED-A1BA-7BCDAD43C424}" destId="{5BB8A11B-D383-4EFF-A81F-CBF7A6E62445}" srcOrd="1" destOrd="0" presId="urn:microsoft.com/office/officeart/2018/2/layout/IconVerticalSolidList"/>
    <dgm:cxn modelId="{0A75A299-FED2-4D35-BED8-7882EFDA97CB}" type="presParOf" srcId="{013E8B94-9AE3-46ED-A1BA-7BCDAD43C424}" destId="{A500CF41-DAAB-48F4-A839-B160DE816BF4}" srcOrd="2" destOrd="0" presId="urn:microsoft.com/office/officeart/2018/2/layout/IconVerticalSolidList"/>
    <dgm:cxn modelId="{879B7FEA-0D9F-4FA5-AB4F-2EBFAE130877}" type="presParOf" srcId="{013E8B94-9AE3-46ED-A1BA-7BCDAD43C424}" destId="{12887AA8-CF4D-46BD-B1BD-E2D3AB6C0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30AA2-18A1-4316-BDE6-D6B5D5D1598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0F3C-16EC-49E0-9405-BCDFACC76946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0EFB-20B2-4526-9EDE-22D361966B9A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apoc.import.file.enabled</a:t>
          </a:r>
          <a:r>
            <a:rPr lang="en-GB" sz="2000" kern="1200" dirty="0"/>
            <a:t>=true
</a:t>
          </a:r>
          <a:endParaRPr lang="en-US" sz="2000" kern="1200" dirty="0"/>
        </a:p>
      </dsp:txBody>
      <dsp:txXfrm>
        <a:off x="2043221" y="958220"/>
        <a:ext cx="4545469" cy="1769022"/>
      </dsp:txXfrm>
    </dsp:sp>
    <dsp:sp modelId="{B31E83F8-95CC-4380-B1AC-73ECDF0DED47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A11B-D383-4EFF-A81F-CBF7A6E62445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7AA8-CF4D-46BD-B1BD-E2D3AB6C0B1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apoc.import.file.use_neo4j_config=false</a:t>
          </a:r>
          <a:endParaRPr lang="en-US" sz="2000" kern="1200" dirty="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01.10.20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01.10.20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01.10.20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01.10.20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01.10.20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01.10.20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01.10.20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01.10.20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01.10.20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01.10.20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01.10.20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01.10.20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01.10.20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 err="1">
                <a:solidFill>
                  <a:schemeClr val="bg1"/>
                </a:solidFill>
              </a:rPr>
              <a:t>Json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To</a:t>
            </a:r>
            <a:r>
              <a:rPr lang="de-DE" sz="2600" dirty="0">
                <a:solidFill>
                  <a:schemeClr val="bg1"/>
                </a:solidFill>
              </a:rPr>
              <a:t> Neo4j Graph 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Cypher</a:t>
            </a:r>
            <a:r>
              <a:rPr lang="de-DE" sz="2600" dirty="0">
                <a:solidFill>
                  <a:schemeClr val="bg1"/>
                </a:solidFill>
              </a:rPr>
              <a:t> ,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87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01.10.20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Sample json</a:t>
            </a:r>
            <a:endParaRPr lang="en-DE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01.10.20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99AFE5-D8B5-3245-88D5-B64A43C7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42" y="1457471"/>
            <a:ext cx="10993458" cy="4719492"/>
          </a:xfrm>
        </p:spPr>
        <p:txBody>
          <a:bodyPr>
            <a:normAutofit/>
          </a:bodyPr>
          <a:lstStyle/>
          <a:p>
            <a:r>
              <a:rPr lang="en-GB" dirty="0"/>
              <a:t>{name: "DS101", subjects: ["coding", "</a:t>
            </a:r>
            <a:r>
              <a:rPr lang="en-GB" dirty="0" err="1"/>
              <a:t>data_structure</a:t>
            </a:r>
            <a:r>
              <a:rPr lang="en-GB" dirty="0"/>
              <a:t>", "algorithm"], duration: 1}</a:t>
            </a:r>
          </a:p>
          <a:p>
            <a:r>
              <a:rPr lang="en-GB" dirty="0"/>
              <a:t>{name: "DS102", subjects: ["coding", "</a:t>
            </a:r>
            <a:r>
              <a:rPr lang="en-GB" dirty="0" err="1"/>
              <a:t>data_structure</a:t>
            </a:r>
            <a:r>
              <a:rPr lang="en-GB" dirty="0"/>
              <a:t>", "algorithm","</a:t>
            </a:r>
            <a:r>
              <a:rPr lang="en-GB" dirty="0" err="1"/>
              <a:t>system_design</a:t>
            </a:r>
            <a:r>
              <a:rPr lang="en-GB" dirty="0"/>
              <a:t>"], duration: 2}</a:t>
            </a:r>
          </a:p>
          <a:p>
            <a:r>
              <a:rPr lang="en-GB" dirty="0"/>
              <a:t>{name: "DS105", subjects: ["ml", "ai", "algorithm","</a:t>
            </a:r>
            <a:r>
              <a:rPr lang="en-GB" dirty="0" err="1"/>
              <a:t>system_design</a:t>
            </a:r>
            <a:r>
              <a:rPr lang="en-GB" dirty="0"/>
              <a:t>"], duration: 2}</a:t>
            </a:r>
          </a:p>
          <a:p>
            <a:r>
              <a:rPr lang="en-GB" dirty="0"/>
              <a:t>{name: "DS106", subjects: ["ai", "</a:t>
            </a:r>
            <a:r>
              <a:rPr lang="en-GB" dirty="0" err="1"/>
              <a:t>project_assigment</a:t>
            </a:r>
            <a:r>
              <a:rPr lang="en-GB" dirty="0"/>
              <a:t>", "</a:t>
            </a:r>
            <a:r>
              <a:rPr lang="en-GB" dirty="0" err="1"/>
              <a:t>industry_automation","system_design","viva</a:t>
            </a:r>
            <a:r>
              <a:rPr lang="en-GB" dirty="0"/>
              <a:t>"], duration: 3}</a:t>
            </a:r>
          </a:p>
        </p:txBody>
      </p:sp>
    </p:spTree>
    <p:extLst>
      <p:ext uri="{BB962C8B-B14F-4D97-AF65-F5344CB8AC3E}">
        <p14:creationId xmlns:p14="http://schemas.microsoft.com/office/powerpoint/2010/main" val="29201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Expected graph</a:t>
            </a:r>
            <a:endParaRPr lang="en-DE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01.10.20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pic>
        <p:nvPicPr>
          <p:cNvPr id="10" name="Content Placeholder 9" descr="A picture containing clock, indoor, sitting, book&#10;&#10;Description automatically generated">
            <a:extLst>
              <a:ext uri="{FF2B5EF4-FFF2-40B4-BE49-F238E27FC236}">
                <a16:creationId xmlns:a16="http://schemas.microsoft.com/office/drawing/2014/main" id="{9619DD1D-7D13-E743-B907-8460CC93F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2096294"/>
            <a:ext cx="9258300" cy="3810000"/>
          </a:xfrm>
        </p:spPr>
      </p:pic>
    </p:spTree>
    <p:extLst>
      <p:ext uri="{BB962C8B-B14F-4D97-AF65-F5344CB8AC3E}">
        <p14:creationId xmlns:p14="http://schemas.microsoft.com/office/powerpoint/2010/main" val="313694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To Create Graph From Json In Neo4j Using Cypher using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D9FA-EB88-B54C-A9FF-801F7E7A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 dirty="0"/>
              <a:t>P</a:t>
            </a:r>
            <a:r>
              <a:rPr lang="en-DE" sz="4800" dirty="0"/>
              <a:t>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BFCE-511E-A64B-AFBD-EF0C43D0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01.10.20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F86E-F54E-0D48-9985-F45BB6E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ED14-355C-6042-8F51-9640A0E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5905B7-E8A5-4C44-9840-2AC32317D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2480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24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Load multiple csv files using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apoc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procedures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10/1/20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Code written in neo4j 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15E1-B6A3-C04F-A621-7A8A9D270159}"/>
              </a:ext>
            </a:extLst>
          </p:cNvPr>
          <p:cNvSpPr txBox="1"/>
          <p:nvPr/>
        </p:nvSpPr>
        <p:spPr>
          <a:xfrm>
            <a:off x="1488707" y="1134533"/>
            <a:ext cx="73739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 </a:t>
            </a:r>
            <a:r>
              <a:rPr lang="en-GB" dirty="0">
                <a:solidFill>
                  <a:schemeClr val="bg1"/>
                </a:solidFill>
              </a:rPr>
              <a:t>call </a:t>
            </a:r>
            <a:r>
              <a:rPr lang="en-GB" dirty="0" err="1">
                <a:solidFill>
                  <a:schemeClr val="bg1"/>
                </a:solidFill>
              </a:rPr>
              <a:t>apoc.load.json</a:t>
            </a:r>
            <a:r>
              <a:rPr lang="en-GB" dirty="0">
                <a:solidFill>
                  <a:schemeClr val="bg1"/>
                </a:solidFill>
              </a:rPr>
              <a:t>("file:///users/roni/</a:t>
            </a:r>
            <a:r>
              <a:rPr lang="en-GB" dirty="0" err="1">
                <a:solidFill>
                  <a:schemeClr val="bg1"/>
                </a:solidFill>
              </a:rPr>
              <a:t>json_data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sample.json</a:t>
            </a:r>
            <a:r>
              <a:rPr lang="en-GB" dirty="0">
                <a:solidFill>
                  <a:schemeClr val="bg1"/>
                </a:solidFill>
              </a:rPr>
              <a:t>")</a:t>
            </a:r>
          </a:p>
          <a:p>
            <a:r>
              <a:rPr lang="en-GB" dirty="0">
                <a:solidFill>
                  <a:schemeClr val="bg1"/>
                </a:solidFill>
              </a:rPr>
              <a:t>yield value</a:t>
            </a:r>
          </a:p>
          <a:p>
            <a:r>
              <a:rPr lang="en-GB" dirty="0">
                <a:solidFill>
                  <a:schemeClr val="bg1"/>
                </a:solidFill>
              </a:rPr>
              <a:t>merge(</a:t>
            </a:r>
            <a:r>
              <a:rPr lang="en-GB" dirty="0" err="1">
                <a:solidFill>
                  <a:schemeClr val="bg1"/>
                </a:solidFill>
              </a:rPr>
              <a:t>a:Exam</a:t>
            </a:r>
            <a:r>
              <a:rPr lang="en-GB" dirty="0">
                <a:solidFill>
                  <a:schemeClr val="bg1"/>
                </a:solidFill>
              </a:rPr>
              <a:t>{</a:t>
            </a:r>
            <a:r>
              <a:rPr lang="en-GB" dirty="0" err="1">
                <a:solidFill>
                  <a:schemeClr val="bg1"/>
                </a:solidFill>
              </a:rPr>
              <a:t>NAME:value.name</a:t>
            </a:r>
            <a:r>
              <a:rPr lang="en-GB" dirty="0">
                <a:solidFill>
                  <a:schemeClr val="bg1"/>
                </a:solidFill>
              </a:rPr>
              <a:t>})</a:t>
            </a:r>
          </a:p>
          <a:p>
            <a:r>
              <a:rPr lang="en-GB" dirty="0">
                <a:solidFill>
                  <a:schemeClr val="bg1"/>
                </a:solidFill>
              </a:rPr>
              <a:t>with </a:t>
            </a:r>
            <a:r>
              <a:rPr lang="en-GB" dirty="0" err="1">
                <a:solidFill>
                  <a:schemeClr val="bg1"/>
                </a:solidFill>
              </a:rPr>
              <a:t>a,value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unwind </a:t>
            </a:r>
            <a:r>
              <a:rPr lang="en-GB" dirty="0" err="1">
                <a:solidFill>
                  <a:schemeClr val="bg1"/>
                </a:solidFill>
              </a:rPr>
              <a:t>value.subjects</a:t>
            </a:r>
            <a:r>
              <a:rPr lang="en-GB" dirty="0">
                <a:solidFill>
                  <a:schemeClr val="bg1"/>
                </a:solidFill>
              </a:rPr>
              <a:t> as subject</a:t>
            </a:r>
          </a:p>
          <a:p>
            <a:r>
              <a:rPr lang="en-GB" dirty="0">
                <a:solidFill>
                  <a:schemeClr val="bg1"/>
                </a:solidFill>
              </a:rPr>
              <a:t>merge(</a:t>
            </a:r>
            <a:r>
              <a:rPr lang="en-GB" dirty="0" err="1">
                <a:solidFill>
                  <a:schemeClr val="bg1"/>
                </a:solidFill>
              </a:rPr>
              <a:t>b:Subject</a:t>
            </a:r>
            <a:r>
              <a:rPr lang="en-GB" dirty="0">
                <a:solidFill>
                  <a:schemeClr val="bg1"/>
                </a:solidFill>
              </a:rPr>
              <a:t>{</a:t>
            </a:r>
            <a:r>
              <a:rPr lang="en-GB" dirty="0" err="1">
                <a:solidFill>
                  <a:schemeClr val="bg1"/>
                </a:solidFill>
              </a:rPr>
              <a:t>NAME:subject</a:t>
            </a:r>
            <a:r>
              <a:rPr lang="en-GB" dirty="0">
                <a:solidFill>
                  <a:schemeClr val="bg1"/>
                </a:solidFill>
              </a:rPr>
              <a:t>})</a:t>
            </a:r>
          </a:p>
          <a:p>
            <a:r>
              <a:rPr lang="en-GB" dirty="0">
                <a:solidFill>
                  <a:schemeClr val="bg1"/>
                </a:solidFill>
              </a:rPr>
              <a:t>merge (a)-[:HAS]-&gt;(b)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54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/>
              <a:t>From neo4j browser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10/1/20</a:t>
            </a:fld>
            <a:endParaRPr lang="en-US"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>
              <a:latin typeface="Calibri" panose="020F0502020204030204"/>
            </a:endParaRPr>
          </a:p>
        </p:txBody>
      </p:sp>
      <p:pic>
        <p:nvPicPr>
          <p:cNvPr id="9" name="Picture 8" descr="A picture containing clock, indoor, sitting, book&#10;&#10;Description automatically generated">
            <a:extLst>
              <a:ext uri="{FF2B5EF4-FFF2-40B4-BE49-F238E27FC236}">
                <a16:creationId xmlns:a16="http://schemas.microsoft.com/office/drawing/2014/main" id="{B8D827A5-F6FB-3644-842E-0D55A8772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30" y="2395687"/>
            <a:ext cx="5621747" cy="231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7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Load multiple csv files using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apoc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procedures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10/1/20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Code written in python ide</a:t>
            </a: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559FF3-F487-C94E-9BBF-A009B9869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89" y="699456"/>
            <a:ext cx="9293049" cy="33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39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From python 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59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10/1/20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958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accent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9585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pic>
        <p:nvPicPr>
          <p:cNvPr id="9" name="Picture 8" descr="A picture containing clock, indoor, sitting, book&#10;&#10;Description automatically generated">
            <a:extLst>
              <a:ext uri="{FF2B5EF4-FFF2-40B4-BE49-F238E27FC236}">
                <a16:creationId xmlns:a16="http://schemas.microsoft.com/office/drawing/2014/main" id="{E9A869C9-2E15-614C-8BA4-0C3EC71B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524000"/>
            <a:ext cx="9258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2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299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NEO4J CYPHER TUTORIAL WITH PYTHON</vt:lpstr>
      <vt:lpstr>Sample json</vt:lpstr>
      <vt:lpstr>Expected graph</vt:lpstr>
      <vt:lpstr>Use case</vt:lpstr>
      <vt:lpstr>Pre-requisites</vt:lpstr>
      <vt:lpstr>Load multiple csv files using apoc procedures</vt:lpstr>
      <vt:lpstr>output</vt:lpstr>
      <vt:lpstr>Load multiple csv files using apoc procedures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4</cp:revision>
  <dcterms:created xsi:type="dcterms:W3CDTF">2020-09-29T18:17:40Z</dcterms:created>
  <dcterms:modified xsi:type="dcterms:W3CDTF">2020-09-30T19:13:09Z</dcterms:modified>
</cp:coreProperties>
</file>