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8" r:id="rId3"/>
    <p:sldId id="266" r:id="rId4"/>
    <p:sldId id="267" r:id="rId5"/>
    <p:sldId id="273" r:id="rId6"/>
    <p:sldId id="272" r:id="rId7"/>
    <p:sldId id="274" r:id="rId8"/>
    <p:sldId id="27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651"/>
    <p:restoredTop sz="94478"/>
  </p:normalViewPr>
  <p:slideViewPr>
    <p:cSldViewPr snapToGrid="0" snapToObjects="1">
      <p:cViewPr varScale="1">
        <p:scale>
          <a:sx n="75" d="100"/>
          <a:sy n="75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03.10.20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03.10.20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03.10.20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03.10.20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03.10.20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03.10.20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users/hadley/orgs" TargetMode="External"/><Relationship Id="rId2" Type="http://schemas.openxmlformats.org/officeDocument/2006/relationships/hyperlink" Target="http://dummy.restapiexample.com/api/v1/employe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Load </a:t>
            </a:r>
            <a:r>
              <a:rPr lang="de-DE" sz="2600" dirty="0" err="1">
                <a:solidFill>
                  <a:schemeClr val="bg1"/>
                </a:solidFill>
              </a:rPr>
              <a:t>Json</a:t>
            </a:r>
            <a:r>
              <a:rPr lang="de-DE" sz="2600" dirty="0">
                <a:solidFill>
                  <a:schemeClr val="bg1"/>
                </a:solidFill>
              </a:rPr>
              <a:t> Data </a:t>
            </a:r>
            <a:r>
              <a:rPr lang="de-DE" sz="2600" dirty="0" err="1">
                <a:solidFill>
                  <a:schemeClr val="bg1"/>
                </a:solidFill>
              </a:rPr>
              <a:t>From</a:t>
            </a:r>
            <a:r>
              <a:rPr lang="de-DE" sz="2600" dirty="0">
                <a:solidFill>
                  <a:schemeClr val="bg1"/>
                </a:solidFill>
              </a:rPr>
              <a:t> Multiple </a:t>
            </a:r>
            <a:r>
              <a:rPr lang="de-DE" sz="2600" dirty="0" err="1">
                <a:solidFill>
                  <a:schemeClr val="bg1"/>
                </a:solidFill>
              </a:rPr>
              <a:t>Url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Cypher</a:t>
            </a:r>
            <a:r>
              <a:rPr lang="de-DE" sz="2600" dirty="0">
                <a:solidFill>
                  <a:schemeClr val="bg1"/>
                </a:solidFill>
              </a:rPr>
              <a:t> ,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90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03.10.20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Sample </a:t>
            </a:r>
            <a:r>
              <a:rPr lang="en-US" sz="3600" dirty="0" err="1"/>
              <a:t>urls</a:t>
            </a:r>
            <a:endParaRPr lang="en-DE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03.10.20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14BAB2-BE4C-594D-84E6-D9E683A8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http://dummy.restapiexample.com/api/v1/employees</a:t>
            </a:r>
            <a:endParaRPr lang="en-GB" dirty="0"/>
          </a:p>
          <a:p>
            <a:r>
              <a:rPr lang="en-GB" dirty="0">
                <a:hlinkClick r:id="rId3"/>
              </a:rPr>
              <a:t>https://api.github.com/users/hadley/orgs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api.github.com</a:t>
            </a:r>
            <a:r>
              <a:rPr lang="en-GB" dirty="0"/>
              <a:t>/repos/</a:t>
            </a:r>
            <a:r>
              <a:rPr lang="en-GB" dirty="0" err="1"/>
              <a:t>hadley</a:t>
            </a:r>
            <a:r>
              <a:rPr lang="en-GB" dirty="0"/>
              <a:t>/ggplot2/commits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To Load  Json Data From Multiple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Cypher ,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 &amp;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10/3/20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03.10.20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Load json data from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url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using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apoc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procedures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10/3/20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</a:t>
            </a:r>
            <a:r>
              <a:rPr lang="en-US" sz="1800" dirty="0"/>
              <a:t>neo4j browser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F71CF5-DF71-9E40-BCF1-A74C6C9F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20" y="157173"/>
            <a:ext cx="8504282" cy="40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39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10/3/20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7619AFD-0CBF-B84D-8331-B6B29EE9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490609"/>
            <a:ext cx="9211733" cy="24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Load json data from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url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using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apoc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procedures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10/3/20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120" y="4055364"/>
            <a:ext cx="950976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</p:spTree>
    <p:extLst>
      <p:ext uri="{BB962C8B-B14F-4D97-AF65-F5344CB8AC3E}">
        <p14:creationId xmlns:p14="http://schemas.microsoft.com/office/powerpoint/2010/main" val="428697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From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10/3/20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27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170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NEO4J CYPHER TUTORIAL WITH PYTHON</vt:lpstr>
      <vt:lpstr>Sample urls</vt:lpstr>
      <vt:lpstr>Use case</vt:lpstr>
      <vt:lpstr>Pre-requisites</vt:lpstr>
      <vt:lpstr>Load json data from url using apoc procedures</vt:lpstr>
      <vt:lpstr>output</vt:lpstr>
      <vt:lpstr>Load json data from url using apoc procedures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10</cp:revision>
  <dcterms:created xsi:type="dcterms:W3CDTF">2020-09-29T18:17:40Z</dcterms:created>
  <dcterms:modified xsi:type="dcterms:W3CDTF">2020-10-03T01:52:48Z</dcterms:modified>
</cp:coreProperties>
</file>